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09999"/>
    <a:srgbClr val="FF0000"/>
    <a:srgbClr val="009900"/>
    <a:srgbClr val="FF5050"/>
    <a:srgbClr val="FF9933"/>
    <a:srgbClr val="CC33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649" autoAdjust="0"/>
  </p:normalViewPr>
  <p:slideViewPr>
    <p:cSldViewPr>
      <p:cViewPr varScale="1">
        <p:scale>
          <a:sx n="75" d="100"/>
          <a:sy n="75" d="100"/>
        </p:scale>
        <p:origin x="-8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2ADA84-7E4C-440E-B06A-65DA69B2D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BCD3C-6300-4D63-A247-4BEA2F94E0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2E92C-4901-4290-BCAD-5B96382F4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2D498-3EF8-44D2-8E96-1AAF14455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9EF3C-4167-43A8-9D4B-78DCE0AAE5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930A7-1CFC-48E5-AF36-C5E8FF572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5432E-4700-497D-BBD9-E96FD1EF1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4A329-D204-49F1-B987-3E5917CC14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1A76F-652A-40FD-965D-A58C7123E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C2DF9-455D-49AA-98F1-3DA84B895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06C82-828C-40D8-AE95-6C473C3D4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747C4-D59A-4B7F-B8F2-38313C1FDA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Kennedy Krieger Institute Family Center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7BE6F37-93C9-4D2E-B0EB-D1D34BB3D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0" name="AutoShape 4"/>
          <p:cNvCxnSpPr>
            <a:cxnSpLocks noChangeShapeType="1"/>
          </p:cNvCxnSpPr>
          <p:nvPr/>
        </p:nvCxnSpPr>
        <p:spPr bwMode="auto">
          <a:xfrm flipV="1">
            <a:off x="1066800" y="5181600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1" name="AutoShape 5"/>
          <p:cNvCxnSpPr>
            <a:cxnSpLocks noChangeShapeType="1"/>
          </p:cNvCxnSpPr>
          <p:nvPr/>
        </p:nvCxnSpPr>
        <p:spPr bwMode="auto">
          <a:xfrm>
            <a:off x="1066800" y="51816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" name="AutoShape 6"/>
          <p:cNvCxnSpPr>
            <a:cxnSpLocks noChangeShapeType="1"/>
          </p:cNvCxnSpPr>
          <p:nvPr/>
        </p:nvCxnSpPr>
        <p:spPr bwMode="auto">
          <a:xfrm flipV="1">
            <a:off x="1676400" y="46482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3" name="AutoShape 7"/>
          <p:cNvCxnSpPr>
            <a:cxnSpLocks noChangeShapeType="1"/>
          </p:cNvCxnSpPr>
          <p:nvPr/>
        </p:nvCxnSpPr>
        <p:spPr bwMode="auto">
          <a:xfrm>
            <a:off x="1676400" y="46482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4" name="AutoShape 8"/>
          <p:cNvCxnSpPr>
            <a:cxnSpLocks noChangeShapeType="1"/>
          </p:cNvCxnSpPr>
          <p:nvPr/>
        </p:nvCxnSpPr>
        <p:spPr bwMode="auto">
          <a:xfrm>
            <a:off x="2286000" y="4114800"/>
            <a:ext cx="1588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5" name="AutoShape 9"/>
          <p:cNvCxnSpPr>
            <a:cxnSpLocks noChangeShapeType="1"/>
          </p:cNvCxnSpPr>
          <p:nvPr/>
        </p:nvCxnSpPr>
        <p:spPr bwMode="auto">
          <a:xfrm>
            <a:off x="2286000" y="41148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6" name="AutoShape 10"/>
          <p:cNvCxnSpPr>
            <a:cxnSpLocks noChangeShapeType="1"/>
          </p:cNvCxnSpPr>
          <p:nvPr/>
        </p:nvCxnSpPr>
        <p:spPr bwMode="auto">
          <a:xfrm flipV="1">
            <a:off x="2971800" y="3505200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1219200" y="5334000"/>
            <a:ext cx="276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>
                <a:solidFill>
                  <a:srgbClr val="CC3399"/>
                </a:solidFill>
              </a:rPr>
              <a:t>Learning About Trauma</a:t>
            </a:r>
          </a:p>
        </p:txBody>
      </p:sp>
      <p:sp>
        <p:nvSpPr>
          <p:cNvPr id="2058" name="Text Box 13"/>
          <p:cNvSpPr txBox="1">
            <a:spLocks noChangeArrowheads="1"/>
          </p:cNvSpPr>
          <p:nvPr/>
        </p:nvSpPr>
        <p:spPr bwMode="auto">
          <a:xfrm rot="-2696786">
            <a:off x="381000" y="2667000"/>
            <a:ext cx="413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9999"/>
                </a:solidFill>
              </a:rPr>
              <a:t>       </a:t>
            </a:r>
            <a:r>
              <a:rPr lang="en-US" sz="2400" b="1">
                <a:solidFill>
                  <a:srgbClr val="009999"/>
                </a:solidFill>
              </a:rPr>
              <a:t>Changing Behaviors</a:t>
            </a:r>
          </a:p>
        </p:txBody>
      </p:sp>
      <p:sp>
        <p:nvSpPr>
          <p:cNvPr id="2059" name="Rectangle 27"/>
          <p:cNvSpPr>
            <a:spLocks noChangeArrowheads="1"/>
          </p:cNvSpPr>
          <p:nvPr/>
        </p:nvSpPr>
        <p:spPr bwMode="auto">
          <a:xfrm>
            <a:off x="1676400" y="4724400"/>
            <a:ext cx="207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>
                <a:solidFill>
                  <a:schemeClr val="folHlink"/>
                </a:solidFill>
              </a:rPr>
              <a:t>Managing Stress</a:t>
            </a:r>
            <a:r>
              <a:rPr lang="en-US"/>
              <a:t> </a:t>
            </a:r>
          </a:p>
        </p:txBody>
      </p:sp>
      <p:sp>
        <p:nvSpPr>
          <p:cNvPr id="2060" name="Rectangle 28"/>
          <p:cNvSpPr>
            <a:spLocks noChangeArrowheads="1"/>
          </p:cNvSpPr>
          <p:nvPr/>
        </p:nvSpPr>
        <p:spPr bwMode="auto">
          <a:xfrm>
            <a:off x="2362200" y="4191000"/>
            <a:ext cx="460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>
                <a:solidFill>
                  <a:srgbClr val="FF9933"/>
                </a:solidFill>
              </a:rPr>
              <a:t>Figuring Out and Talking About</a:t>
            </a:r>
            <a:r>
              <a:rPr lang="en-US">
                <a:solidFill>
                  <a:srgbClr val="FF9933"/>
                </a:solidFill>
              </a:rPr>
              <a:t> </a:t>
            </a:r>
            <a:r>
              <a:rPr lang="en-US" b="1">
                <a:solidFill>
                  <a:srgbClr val="FF9933"/>
                </a:solidFill>
              </a:rPr>
              <a:t>Feelings</a:t>
            </a:r>
          </a:p>
        </p:txBody>
      </p:sp>
      <p:sp>
        <p:nvSpPr>
          <p:cNvPr id="2061" name="Rectangle 29"/>
          <p:cNvSpPr>
            <a:spLocks noChangeArrowheads="1"/>
          </p:cNvSpPr>
          <p:nvPr/>
        </p:nvSpPr>
        <p:spPr bwMode="auto">
          <a:xfrm>
            <a:off x="3124200" y="3657600"/>
            <a:ext cx="3702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>
                <a:solidFill>
                  <a:schemeClr val="bg2"/>
                </a:solidFill>
              </a:rPr>
              <a:t>Learning New Ways of Thinking</a:t>
            </a:r>
            <a:r>
              <a:rPr lang="en-US"/>
              <a:t> </a:t>
            </a:r>
          </a:p>
        </p:txBody>
      </p:sp>
      <p:sp>
        <p:nvSpPr>
          <p:cNvPr id="2062" name="Rectangle 30"/>
          <p:cNvSpPr>
            <a:spLocks noChangeArrowheads="1"/>
          </p:cNvSpPr>
          <p:nvPr/>
        </p:nvSpPr>
        <p:spPr bwMode="auto">
          <a:xfrm>
            <a:off x="3810000" y="3048000"/>
            <a:ext cx="440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>
                <a:solidFill>
                  <a:srgbClr val="FF7C80"/>
                </a:solidFill>
              </a:rPr>
              <a:t>Creating and Discussing Trauma Story</a:t>
            </a:r>
          </a:p>
        </p:txBody>
      </p:sp>
      <p:sp>
        <p:nvSpPr>
          <p:cNvPr id="2063" name="Rectangle 31"/>
          <p:cNvSpPr>
            <a:spLocks noChangeArrowheads="1"/>
          </p:cNvSpPr>
          <p:nvPr/>
        </p:nvSpPr>
        <p:spPr bwMode="auto">
          <a:xfrm>
            <a:off x="4343400" y="2514600"/>
            <a:ext cx="257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>
                <a:solidFill>
                  <a:srgbClr val="0000FF"/>
                </a:solidFill>
              </a:rPr>
              <a:t>Sharing Trauma Story</a:t>
            </a:r>
          </a:p>
        </p:txBody>
      </p:sp>
      <p:sp>
        <p:nvSpPr>
          <p:cNvPr id="2064" name="Rectangle 32"/>
          <p:cNvSpPr>
            <a:spLocks noChangeArrowheads="1"/>
          </p:cNvSpPr>
          <p:nvPr/>
        </p:nvSpPr>
        <p:spPr bwMode="auto">
          <a:xfrm>
            <a:off x="4829175" y="1981200"/>
            <a:ext cx="43148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Safety Skills and Assertiveness Training</a:t>
            </a:r>
            <a:r>
              <a:rPr lang="en-US" sz="1900"/>
              <a:t> </a:t>
            </a:r>
          </a:p>
        </p:txBody>
      </p:sp>
      <p:sp>
        <p:nvSpPr>
          <p:cNvPr id="2065" name="Rectangle 33"/>
          <p:cNvSpPr>
            <a:spLocks noChangeArrowheads="1"/>
          </p:cNvSpPr>
          <p:nvPr/>
        </p:nvSpPr>
        <p:spPr bwMode="auto">
          <a:xfrm>
            <a:off x="5715000" y="1447800"/>
            <a:ext cx="150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Completion</a:t>
            </a:r>
            <a:r>
              <a:rPr lang="en-US"/>
              <a:t> </a:t>
            </a:r>
          </a:p>
        </p:txBody>
      </p:sp>
      <p:cxnSp>
        <p:nvCxnSpPr>
          <p:cNvPr id="2066" name="AutoShape 42"/>
          <p:cNvCxnSpPr>
            <a:cxnSpLocks noChangeShapeType="1"/>
          </p:cNvCxnSpPr>
          <p:nvPr/>
        </p:nvCxnSpPr>
        <p:spPr bwMode="auto">
          <a:xfrm flipV="1">
            <a:off x="3581400" y="29718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7" name="AutoShape 43"/>
          <p:cNvCxnSpPr>
            <a:cxnSpLocks noChangeShapeType="1"/>
          </p:cNvCxnSpPr>
          <p:nvPr/>
        </p:nvCxnSpPr>
        <p:spPr bwMode="auto">
          <a:xfrm>
            <a:off x="2971800" y="35052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8" name="AutoShape 45"/>
          <p:cNvCxnSpPr>
            <a:cxnSpLocks noChangeShapeType="1"/>
          </p:cNvCxnSpPr>
          <p:nvPr/>
        </p:nvCxnSpPr>
        <p:spPr bwMode="auto">
          <a:xfrm flipV="1">
            <a:off x="4191000" y="24384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9" name="AutoShape 46"/>
          <p:cNvCxnSpPr>
            <a:cxnSpLocks noChangeShapeType="1"/>
          </p:cNvCxnSpPr>
          <p:nvPr/>
        </p:nvCxnSpPr>
        <p:spPr bwMode="auto">
          <a:xfrm>
            <a:off x="3581400" y="29718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70" name="AutoShape 47"/>
          <p:cNvCxnSpPr>
            <a:cxnSpLocks noChangeShapeType="1"/>
          </p:cNvCxnSpPr>
          <p:nvPr/>
        </p:nvCxnSpPr>
        <p:spPr bwMode="auto">
          <a:xfrm>
            <a:off x="4191000" y="24384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71" name="AutoShape 48"/>
          <p:cNvCxnSpPr>
            <a:cxnSpLocks noChangeShapeType="1"/>
          </p:cNvCxnSpPr>
          <p:nvPr/>
        </p:nvCxnSpPr>
        <p:spPr bwMode="auto">
          <a:xfrm>
            <a:off x="4800600" y="19050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72" name="AutoShape 49"/>
          <p:cNvCxnSpPr>
            <a:cxnSpLocks noChangeShapeType="1"/>
          </p:cNvCxnSpPr>
          <p:nvPr/>
        </p:nvCxnSpPr>
        <p:spPr bwMode="auto">
          <a:xfrm>
            <a:off x="4800600" y="19050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73" name="AutoShape 50"/>
          <p:cNvCxnSpPr>
            <a:cxnSpLocks noChangeShapeType="1"/>
          </p:cNvCxnSpPr>
          <p:nvPr/>
        </p:nvCxnSpPr>
        <p:spPr bwMode="auto">
          <a:xfrm flipV="1">
            <a:off x="5410200" y="1371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74" name="AutoShape 51"/>
          <p:cNvCxnSpPr>
            <a:cxnSpLocks noChangeShapeType="1"/>
          </p:cNvCxnSpPr>
          <p:nvPr/>
        </p:nvCxnSpPr>
        <p:spPr bwMode="auto">
          <a:xfrm>
            <a:off x="5410200" y="1371600"/>
            <a:ext cx="2057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75" name="AutoShape 52"/>
          <p:cNvCxnSpPr>
            <a:cxnSpLocks noChangeShapeType="1"/>
          </p:cNvCxnSpPr>
          <p:nvPr/>
        </p:nvCxnSpPr>
        <p:spPr bwMode="auto">
          <a:xfrm>
            <a:off x="228600" y="5791200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076" name="WordArt 53"/>
          <p:cNvSpPr>
            <a:spLocks noChangeArrowheads="1" noChangeShapeType="1" noTextEdit="1"/>
          </p:cNvSpPr>
          <p:nvPr/>
        </p:nvSpPr>
        <p:spPr bwMode="auto">
          <a:xfrm>
            <a:off x="2514600" y="533400"/>
            <a:ext cx="42386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Steps of Therapy</a:t>
            </a:r>
          </a:p>
        </p:txBody>
      </p:sp>
      <p:pic>
        <p:nvPicPr>
          <p:cNvPr id="2077" name="Picture 55" descr="MCj028122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4267200"/>
            <a:ext cx="92551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8" name="Picture 56" descr="MCBD19861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2743200"/>
            <a:ext cx="8382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9" name="Picture 61" descr="MCj015723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362200"/>
            <a:ext cx="828675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0" name="Picture 65" descr="MCj0234134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53400" y="2819400"/>
            <a:ext cx="762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1" name="Picture 67" descr="MCj0434667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1800" y="3429000"/>
            <a:ext cx="68580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2" name="Picture 69" descr="MCj0412026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33800" y="4572000"/>
            <a:ext cx="990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3" name="Picture 72" descr="MMj03097210000[1]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62400" y="5334000"/>
            <a:ext cx="8096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4" name="Picture 76" descr="MCj04338200000[1]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58000" y="41148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5" name="Picture 77" descr="MCj04246420000[1]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239000" y="1066800"/>
            <a:ext cx="974725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6" name="Text Box 79"/>
          <p:cNvSpPr txBox="1">
            <a:spLocks noChangeArrowheads="1"/>
          </p:cNvSpPr>
          <p:nvPr/>
        </p:nvSpPr>
        <p:spPr bwMode="auto">
          <a:xfrm>
            <a:off x="6232525" y="5827713"/>
            <a:ext cx="169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87" name="Text Box 80"/>
          <p:cNvSpPr txBox="1">
            <a:spLocks noChangeArrowheads="1"/>
          </p:cNvSpPr>
          <p:nvPr/>
        </p:nvSpPr>
        <p:spPr bwMode="auto">
          <a:xfrm>
            <a:off x="228600" y="639603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>
                <a:solidFill>
                  <a:srgbClr val="0000FF"/>
                </a:solidFill>
              </a:rPr>
              <a:t>The Family Center at Kennedy Krieger Institute 2008 </a:t>
            </a:r>
          </a:p>
          <a:p>
            <a:pPr algn="ctr"/>
            <a:r>
              <a:rPr lang="en-US" sz="1100" b="1" i="1"/>
              <a:t>For personal use only. Do not reproduce or distribute without permission. </a:t>
            </a:r>
          </a:p>
        </p:txBody>
      </p:sp>
      <p:sp>
        <p:nvSpPr>
          <p:cNvPr id="2088" name="Text Box 81"/>
          <p:cNvSpPr txBox="1">
            <a:spLocks noChangeArrowheads="1"/>
          </p:cNvSpPr>
          <p:nvPr/>
        </p:nvSpPr>
        <p:spPr bwMode="auto">
          <a:xfrm>
            <a:off x="7543800" y="2286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0000FF"/>
                </a:solidFill>
              </a:rPr>
              <a:t>TF-CBT</a:t>
            </a:r>
          </a:p>
        </p:txBody>
      </p:sp>
      <p:sp>
        <p:nvSpPr>
          <p:cNvPr id="2089" name="Text Box 82"/>
          <p:cNvSpPr txBox="1">
            <a:spLocks noChangeArrowheads="1"/>
          </p:cNvSpPr>
          <p:nvPr/>
        </p:nvSpPr>
        <p:spPr bwMode="auto">
          <a:xfrm>
            <a:off x="381000" y="2286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0000FF"/>
                </a:solidFill>
              </a:rPr>
              <a:t>TF-CBT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59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Slide 1</vt:lpstr>
    </vt:vector>
  </TitlesOfParts>
  <Company>Kennedy Krieger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WilsonJa</dc:creator>
  <cp:lastModifiedBy>Cynthia Rollo</cp:lastModifiedBy>
  <cp:revision>19</cp:revision>
  <dcterms:created xsi:type="dcterms:W3CDTF">2007-10-04T19:30:41Z</dcterms:created>
  <dcterms:modified xsi:type="dcterms:W3CDTF">2011-03-03T22:23:02Z</dcterms:modified>
</cp:coreProperties>
</file>