
<file path=[Content_Types].xml><?xml version="1.0" encoding="utf-8"?>
<Types xmlns="http://schemas.openxmlformats.org/package/2006/content-types">
  <Default Extension="png" ContentType="image/png"/>
  <Default Extension="bin" ContentType="application/vnd.ms-office.activeX"/>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ctiveX/activeX1.xml" ContentType="application/vnd.ms-office.activeX+xml"/>
  <Override PartName="/ppt/activeX/activeX2.xml" ContentType="application/vnd.ms-office.activeX+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2"/>
  </p:notesMasterIdLst>
  <p:handoutMasterIdLst>
    <p:handoutMasterId r:id="rId13"/>
  </p:handoutMasterIdLst>
  <p:sldIdLst>
    <p:sldId id="258" r:id="rId2"/>
    <p:sldId id="371" r:id="rId3"/>
    <p:sldId id="372" r:id="rId4"/>
    <p:sldId id="375" r:id="rId5"/>
    <p:sldId id="374" r:id="rId6"/>
    <p:sldId id="378" r:id="rId7"/>
    <p:sldId id="364" r:id="rId8"/>
    <p:sldId id="382" r:id="rId9"/>
    <p:sldId id="383" r:id="rId10"/>
    <p:sldId id="38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521415D9-36F7-43E2-AB2F-B90AF26B5E84}">
      <p14:sectionLst xmlns:p14="http://schemas.microsoft.com/office/powerpoint/2010/main">
        <p14:section name="Default Section" id="{06B68D5D-83B3-4DE0-AFDA-0E890E8D25F8}">
          <p14:sldIdLst>
            <p14:sldId id="258"/>
          </p14:sldIdLst>
        </p14:section>
        <p14:section name="Premade Questions" id="{0ED2EE61-091E-4389-8BD5-E56BF35EA75B}">
          <p14:sldIdLst>
            <p14:sldId id="371"/>
            <p14:sldId id="372"/>
            <p14:sldId id="375"/>
            <p14:sldId id="374"/>
            <p14:sldId id="378"/>
            <p14:sldId id="364"/>
            <p14:sldId id="382"/>
            <p14:sldId id="383"/>
            <p14:sldId id="384"/>
          </p14:sldIdLst>
        </p14:section>
        <p14:section name="Blank Templates for all Numbers" id="{B4EFCDB9-46E8-4F3D-8E1C-07E5D13FB37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62F"/>
    <a:srgbClr val="C7831F"/>
    <a:srgbClr val="B57A03"/>
    <a:srgbClr val="FFFF00"/>
    <a:srgbClr val="F60000"/>
    <a:srgbClr val="0D6A7D"/>
    <a:srgbClr val="7F674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1398" autoAdjust="0"/>
  </p:normalViewPr>
  <p:slideViewPr>
    <p:cSldViewPr snapToObjects="1">
      <p:cViewPr varScale="1">
        <p:scale>
          <a:sx n="100" d="100"/>
          <a:sy n="100" d="100"/>
        </p:scale>
        <p:origin x="8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288"/>
    </p:cViewPr>
  </p:sorterViewPr>
  <p:notesViewPr>
    <p:cSldViewPr snapToObjects="1">
      <p:cViewPr varScale="1">
        <p:scale>
          <a:sx n="57" d="100"/>
          <a:sy n="57" d="100"/>
        </p:scale>
        <p:origin x="-8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0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91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r>
              <a:rPr lang="en-CA" altLang="en-US" sz="1600" b="1" dirty="0" smtClean="0"/>
              <a:t>Family Feud Template</a:t>
            </a:r>
          </a:p>
          <a:p>
            <a:r>
              <a:rPr lang="en-CA" altLang="en-US" sz="1600" dirty="0" smtClean="0"/>
              <a:t>Introduction </a:t>
            </a:r>
            <a:r>
              <a:rPr lang="en-CA" altLang="en-US" sz="1600" dirty="0"/>
              <a:t>Slide – Family Feud!</a:t>
            </a:r>
            <a:endParaRPr lang="en-US" altLang="en-US" dirty="0"/>
          </a:p>
        </p:txBody>
      </p:sp>
    </p:spTree>
    <p:extLst>
      <p:ext uri="{BB962C8B-B14F-4D97-AF65-F5344CB8AC3E}">
        <p14:creationId xmlns:p14="http://schemas.microsoft.com/office/powerpoint/2010/main" val="392356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64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1 </a:t>
            </a:r>
            <a:r>
              <a:rPr lang="en-US" altLang="en-US" dirty="0"/>
              <a:t>Panel Slide</a:t>
            </a:r>
          </a:p>
        </p:txBody>
      </p:sp>
    </p:spTree>
    <p:extLst>
      <p:ext uri="{BB962C8B-B14F-4D97-AF65-F5344CB8AC3E}">
        <p14:creationId xmlns:p14="http://schemas.microsoft.com/office/powerpoint/2010/main" val="289139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64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5 </a:t>
            </a:r>
            <a:r>
              <a:rPr lang="en-US" altLang="en-US" dirty="0"/>
              <a:t>Panel Slide</a:t>
            </a:r>
          </a:p>
        </p:txBody>
      </p:sp>
    </p:spTree>
    <p:extLst>
      <p:ext uri="{BB962C8B-B14F-4D97-AF65-F5344CB8AC3E}">
        <p14:creationId xmlns:p14="http://schemas.microsoft.com/office/powerpoint/2010/main" val="92474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11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6 </a:t>
            </a:r>
            <a:r>
              <a:rPr lang="en-US" altLang="en-US" dirty="0"/>
              <a:t>Panel Slide</a:t>
            </a:r>
          </a:p>
        </p:txBody>
      </p:sp>
    </p:spTree>
    <p:extLst>
      <p:ext uri="{BB962C8B-B14F-4D97-AF65-F5344CB8AC3E}">
        <p14:creationId xmlns:p14="http://schemas.microsoft.com/office/powerpoint/2010/main" val="108447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8 </a:t>
            </a:r>
            <a:r>
              <a:rPr lang="en-US" altLang="en-US" dirty="0"/>
              <a:t>Panel Slide</a:t>
            </a:r>
          </a:p>
        </p:txBody>
      </p:sp>
    </p:spTree>
    <p:extLst>
      <p:ext uri="{BB962C8B-B14F-4D97-AF65-F5344CB8AC3E}">
        <p14:creationId xmlns:p14="http://schemas.microsoft.com/office/powerpoint/2010/main" val="27765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8 </a:t>
            </a:r>
            <a:r>
              <a:rPr lang="en-US" altLang="en-US" dirty="0"/>
              <a:t>Panel Slide</a:t>
            </a:r>
          </a:p>
        </p:txBody>
      </p:sp>
    </p:spTree>
    <p:extLst>
      <p:ext uri="{BB962C8B-B14F-4D97-AF65-F5344CB8AC3E}">
        <p14:creationId xmlns:p14="http://schemas.microsoft.com/office/powerpoint/2010/main" val="401941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64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4 </a:t>
            </a:r>
            <a:r>
              <a:rPr lang="en-US" altLang="en-US" dirty="0"/>
              <a:t>Panel Slide</a:t>
            </a:r>
          </a:p>
        </p:txBody>
      </p:sp>
    </p:spTree>
    <p:extLst>
      <p:ext uri="{BB962C8B-B14F-4D97-AF65-F5344CB8AC3E}">
        <p14:creationId xmlns:p14="http://schemas.microsoft.com/office/powerpoint/2010/main" val="15751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64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5 </a:t>
            </a:r>
            <a:r>
              <a:rPr lang="en-US" altLang="en-US" dirty="0"/>
              <a:t>Panel Slide</a:t>
            </a:r>
          </a:p>
        </p:txBody>
      </p:sp>
    </p:spTree>
    <p:extLst>
      <p:ext uri="{BB962C8B-B14F-4D97-AF65-F5344CB8AC3E}">
        <p14:creationId xmlns:p14="http://schemas.microsoft.com/office/powerpoint/2010/main" val="418276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64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1 </a:t>
            </a:r>
            <a:r>
              <a:rPr lang="en-US" altLang="en-US" dirty="0"/>
              <a:t>Panel Slide</a:t>
            </a:r>
          </a:p>
        </p:txBody>
      </p:sp>
    </p:spTree>
    <p:extLst>
      <p:ext uri="{BB962C8B-B14F-4D97-AF65-F5344CB8AC3E}">
        <p14:creationId xmlns:p14="http://schemas.microsoft.com/office/powerpoint/2010/main" val="64659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64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1 </a:t>
            </a:r>
            <a:r>
              <a:rPr lang="en-US" altLang="en-US" dirty="0"/>
              <a:t>Panel Slide</a:t>
            </a:r>
          </a:p>
        </p:txBody>
      </p:sp>
    </p:spTree>
    <p:extLst>
      <p:ext uri="{BB962C8B-B14F-4D97-AF65-F5344CB8AC3E}">
        <p14:creationId xmlns:p14="http://schemas.microsoft.com/office/powerpoint/2010/main" val="1299459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bwMode="auto">
          <a:xfrm>
            <a:off x="2267712" y="609600"/>
            <a:ext cx="1335024" cy="713232"/>
          </a:xfrm>
          <a:prstGeom prst="rect">
            <a:avLst/>
          </a:prstGeom>
          <a:solidFill>
            <a:schemeClr val="tx1"/>
          </a:solidFill>
          <a:ln w="1905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1000" smtClean="0">
              <a:solidFill>
                <a:srgbClr val="000000"/>
              </a:solidFill>
            </a:endParaRPr>
          </a:p>
        </p:txBody>
      </p:sp>
      <p:sp>
        <p:nvSpPr>
          <p:cNvPr id="2" name="Rectangle 1"/>
          <p:cNvSpPr/>
          <p:nvPr userDrawn="1"/>
        </p:nvSpPr>
        <p:spPr bwMode="auto">
          <a:xfrm>
            <a:off x="5541264" y="609600"/>
            <a:ext cx="1335024" cy="713232"/>
          </a:xfrm>
          <a:prstGeom prst="rect">
            <a:avLst/>
          </a:prstGeom>
          <a:solidFill>
            <a:schemeClr val="tx1"/>
          </a:solidFill>
          <a:ln w="1905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1000" smtClean="0">
              <a:solidFill>
                <a:srgbClr val="000000"/>
              </a:solidFill>
            </a:endParaRPr>
          </a:p>
        </p:txBody>
      </p:sp>
      <p:sp>
        <p:nvSpPr>
          <p:cNvPr id="3" name="Rectangle 2"/>
          <p:cNvSpPr/>
          <p:nvPr userDrawn="1"/>
        </p:nvSpPr>
        <p:spPr bwMode="auto">
          <a:xfrm>
            <a:off x="5700032" y="1066800"/>
            <a:ext cx="929368" cy="2286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200" dirty="0" smtClean="0">
                <a:solidFill>
                  <a:srgbClr val="FFFFFF"/>
                </a:solidFill>
                <a:latin typeface="Arial" panose="020B0604020202020204" pitchFamily="34" charset="0"/>
                <a:cs typeface="Arial" panose="020B0604020202020204" pitchFamily="34" charset="0"/>
              </a:rPr>
              <a:t>TEAM 2</a:t>
            </a:r>
          </a:p>
        </p:txBody>
      </p:sp>
      <p:sp>
        <p:nvSpPr>
          <p:cNvPr id="5" name="Rectangle 4"/>
          <p:cNvSpPr/>
          <p:nvPr userDrawn="1"/>
        </p:nvSpPr>
        <p:spPr bwMode="auto">
          <a:xfrm>
            <a:off x="2444751" y="1066800"/>
            <a:ext cx="929368" cy="2286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200" dirty="0" smtClean="0">
                <a:solidFill>
                  <a:srgbClr val="FFFFFF"/>
                </a:solidFill>
                <a:latin typeface="Arial" panose="020B0604020202020204" pitchFamily="34" charset="0"/>
                <a:cs typeface="Arial" panose="020B0604020202020204" pitchFamily="34" charset="0"/>
              </a:rPr>
              <a:t>TEAM 1</a:t>
            </a:r>
          </a:p>
        </p:txBody>
      </p:sp>
    </p:spTree>
    <p:controls>
      <mc:AlternateContent xmlns:mc="http://schemas.openxmlformats.org/markup-compatibility/2006">
        <mc:Choice xmlns:v="urn:schemas-microsoft-com:vml" Requires="v">
          <p:control spid="1060" name="TextBox1" r:id="rId2" imgW="1295280" imgH="457200"/>
        </mc:Choice>
        <mc:Fallback>
          <p:control name="TextBox1" r:id="rId2" imgW="1295280" imgH="457200">
            <p:pic>
              <p:nvPicPr>
                <p:cNvPr id="4" name="TextBox1"/>
                <p:cNvPicPr preferRelativeResize="0">
                  <a:picLocks noChangeArrowheads="1" noChangeShapeType="1"/>
                </p:cNvPicPr>
                <p:nvPr/>
              </p:nvPicPr>
              <p:blipFill>
                <a:blip r:embed="rId5"/>
                <a:srcRect/>
                <a:stretch>
                  <a:fillRect/>
                </a:stretch>
              </p:blipFill>
              <p:spPr bwMode="auto">
                <a:xfrm>
                  <a:off x="2286000" y="609600"/>
                  <a:ext cx="12954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1" name="TextBox21" r:id="rId3" imgW="1295280" imgH="457200"/>
        </mc:Choice>
        <mc:Fallback>
          <p:control name="TextBox21" r:id="rId3" imgW="1295280" imgH="457200">
            <p:pic>
              <p:nvPicPr>
                <p:cNvPr id="7" name="TextBox21"/>
                <p:cNvPicPr preferRelativeResize="0">
                  <a:picLocks noChangeArrowheads="1" noChangeShapeType="1"/>
                </p:cNvPicPr>
                <p:nvPr/>
              </p:nvPicPr>
              <p:blipFill>
                <a:blip r:embed="rId6"/>
                <a:srcRect/>
                <a:stretch>
                  <a:fillRect/>
                </a:stretch>
              </p:blipFill>
              <p:spPr bwMode="auto">
                <a:xfrm>
                  <a:off x="5562600" y="609600"/>
                  <a:ext cx="12954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50859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136" y="277526"/>
            <a:ext cx="9150334" cy="5987035"/>
          </a:xfrm>
          <a:prstGeom prst="rect">
            <a:avLst/>
          </a:prstGeom>
          <a:noFill/>
          <a:extLst>
            <a:ext uri="{909E8E84-426E-40DD-AFC4-6F175D3DCCD1}">
              <a14:hiddenFill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354" name="Group 18"/>
          <p:cNvGrpSpPr>
            <a:grpSpLocks/>
          </p:cNvGrpSpPr>
          <p:nvPr userDrawn="1"/>
        </p:nvGrpSpPr>
        <p:grpSpPr bwMode="auto">
          <a:xfrm>
            <a:off x="7620000" y="176213"/>
            <a:ext cx="1371600" cy="328612"/>
            <a:chOff x="4690" y="1023"/>
            <a:chExt cx="864" cy="207"/>
          </a:xfrm>
        </p:grpSpPr>
        <p:sp>
          <p:nvSpPr>
            <p:cNvPr id="270355" name="WordArt 19" descr="30%"/>
            <p:cNvSpPr>
              <a:spLocks noChangeArrowheads="1" noChangeShapeType="1" noTextEdit="1"/>
            </p:cNvSpPr>
            <p:nvPr/>
          </p:nvSpPr>
          <p:spPr bwMode="auto">
            <a:xfrm>
              <a:off x="4690"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dirty="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6" name="WordArt 20" descr="30%"/>
            <p:cNvSpPr>
              <a:spLocks noChangeArrowheads="1" noChangeShapeType="1" noTextEdit="1"/>
            </p:cNvSpPr>
            <p:nvPr/>
          </p:nvSpPr>
          <p:spPr bwMode="auto">
            <a:xfrm>
              <a:off x="4988"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7" name="WordArt 21" descr="30%"/>
            <p:cNvSpPr>
              <a:spLocks noChangeArrowheads="1" noChangeShapeType="1" noTextEdit="1"/>
            </p:cNvSpPr>
            <p:nvPr/>
          </p:nvSpPr>
          <p:spPr bwMode="auto">
            <a:xfrm>
              <a:off x="5287"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17" name="Picture 6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905000" y="1702572"/>
            <a:ext cx="5338762" cy="360205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4" r:id="rId1"/>
    <p:sldLayoutId id="2147483657" r:id="rId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3.wav"/><Relationship Id="rId7" Type="http://schemas.openxmlformats.org/officeDocument/2006/relationships/image" Target="../media/image12.png"/><Relationship Id="rId12" Type="http://schemas.openxmlformats.org/officeDocument/2006/relationships/audio" Target="../media/audio7.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audio" Target="../media/audio6.wav"/><Relationship Id="rId5" Type="http://schemas.openxmlformats.org/officeDocument/2006/relationships/image" Target="../media/image6.jpg"/><Relationship Id="rId10"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audio" Target="../media/audio4.wav"/></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audio" Target="../media/audio7.wav"/><Relationship Id="rId2" Type="http://schemas.openxmlformats.org/officeDocument/2006/relationships/notesSlide" Target="../notesSlides/notesSlide2.xml"/><Relationship Id="rId16"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5.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audio" Target="../media/audio4.wav"/></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png"/><Relationship Id="rId1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audio" Target="../media/audio6.wav"/><Relationship Id="rId2" Type="http://schemas.openxmlformats.org/officeDocument/2006/relationships/notesSlide" Target="../notesSlides/notesSlide3.xml"/><Relationship Id="rId16"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audio" Target="../media/audio4.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png"/><Relationship Id="rId1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audio" Target="../media/audio5.wav"/><Relationship Id="rId2" Type="http://schemas.openxmlformats.org/officeDocument/2006/relationships/notesSlide" Target="../notesSlides/notesSlide4.xml"/><Relationship Id="rId16"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image" Target="../media/image2.png"/><Relationship Id="rId10" Type="http://schemas.openxmlformats.org/officeDocument/2006/relationships/image" Target="../media/image8.png"/><Relationship Id="rId19"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png"/><Relationship Id="rId1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audio" Target="../media/audio4.wav"/><Relationship Id="rId2" Type="http://schemas.openxmlformats.org/officeDocument/2006/relationships/notesSlide" Target="../notesSlides/notesSlide5.xml"/><Relationship Id="rId16" Type="http://schemas.openxmlformats.org/officeDocument/2006/relationships/image" Target="../media/image2.png"/><Relationship Id="rId20"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image" Target="../media/image12.png"/><Relationship Id="rId10" Type="http://schemas.openxmlformats.org/officeDocument/2006/relationships/image" Target="../media/image8.png"/><Relationship Id="rId19"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audio" Target="../media/audio5.wav"/><Relationship Id="rId3" Type="http://schemas.openxmlformats.org/officeDocument/2006/relationships/audio" Target="../media/audio3.wav"/><Relationship Id="rId7" Type="http://schemas.openxmlformats.org/officeDocument/2006/relationships/image" Target="../media/image9.png"/><Relationship Id="rId12" Type="http://schemas.openxmlformats.org/officeDocument/2006/relationships/audio" Target="../media/audio4.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jpg"/><Relationship Id="rId15" Type="http://schemas.openxmlformats.org/officeDocument/2006/relationships/audio" Target="../media/audio7.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audio" Target="../media/audio6.wav"/></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audio" Target="../media/audio7.wav"/><Relationship Id="rId2" Type="http://schemas.openxmlformats.org/officeDocument/2006/relationships/notesSlide" Target="../notesSlides/notesSlide7.xml"/><Relationship Id="rId16"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5.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audio" Target="../media/audio4.wav"/></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3.wav"/><Relationship Id="rId7" Type="http://schemas.openxmlformats.org/officeDocument/2006/relationships/image" Target="../media/image12.png"/><Relationship Id="rId12" Type="http://schemas.openxmlformats.org/officeDocument/2006/relationships/audio" Target="../media/audio7.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audio" Target="../media/audio6.wav"/><Relationship Id="rId5" Type="http://schemas.openxmlformats.org/officeDocument/2006/relationships/image" Target="../media/image6.jpg"/><Relationship Id="rId10"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audio" Target="../media/audio4.wav"/></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3.wav"/><Relationship Id="rId7" Type="http://schemas.openxmlformats.org/officeDocument/2006/relationships/image" Target="../media/image12.png"/><Relationship Id="rId12" Type="http://schemas.openxmlformats.org/officeDocument/2006/relationships/audio" Target="../media/audio7.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audio" Target="../media/audio6.wav"/><Relationship Id="rId5" Type="http://schemas.openxmlformats.org/officeDocument/2006/relationships/image" Target="../media/image6.jpg"/><Relationship Id="rId10"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AutoShape 11"/>
          <p:cNvSpPr>
            <a:spLocks noChangeArrowheads="1"/>
          </p:cNvSpPr>
          <p:nvPr/>
        </p:nvSpPr>
        <p:spPr bwMode="auto">
          <a:xfrm>
            <a:off x="0" y="0"/>
            <a:ext cx="4391025" cy="6858000"/>
          </a:xfrm>
          <a:prstGeom prst="parallelogram">
            <a:avLst>
              <a:gd name="adj" fmla="val 25000"/>
            </a:avLst>
          </a:prstGeom>
          <a:gradFill rotWithShape="1">
            <a:gsLst>
              <a:gs pos="0">
                <a:schemeClr val="accent1">
                  <a:gamma/>
                  <a:shade val="46275"/>
                  <a:invGamma/>
                  <a:alpha val="0"/>
                </a:schemeClr>
              </a:gs>
              <a:gs pos="50000">
                <a:schemeClr val="accent1">
                  <a:alpha val="80000"/>
                </a:schemeClr>
              </a:gs>
              <a:gs pos="100000">
                <a:schemeClr val="accent1">
                  <a:gamma/>
                  <a:shade val="46275"/>
                  <a:invGamma/>
                  <a:alpha val="0"/>
                </a:schemeClr>
              </a:gs>
            </a:gsLst>
            <a:lin ang="5400000" scaled="1"/>
          </a:gradFill>
          <a:ln>
            <a:noFill/>
          </a:ln>
          <a:effectLst/>
          <a:extLst>
            <a:ext uri="{91240B29-F687-4F45-9708-019B960494DF}">
              <a14:hiddenLine xmlns:a14="http://schemas.microsoft.com/office/drawing/2010/main" w="38100" cmpd="dbl">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000" b="1" i="1">
              <a:solidFill>
                <a:srgbClr val="000066"/>
              </a:solidFill>
              <a:effectLst/>
            </a:endParaRPr>
          </a:p>
        </p:txBody>
      </p:sp>
      <p:sp>
        <p:nvSpPr>
          <p:cNvPr id="6156" name="AutoShape 12"/>
          <p:cNvSpPr>
            <a:spLocks noChangeArrowheads="1"/>
          </p:cNvSpPr>
          <p:nvPr/>
        </p:nvSpPr>
        <p:spPr bwMode="auto">
          <a:xfrm>
            <a:off x="4752975" y="0"/>
            <a:ext cx="4391025" cy="6858000"/>
          </a:xfrm>
          <a:prstGeom prst="parallelogram">
            <a:avLst>
              <a:gd name="adj" fmla="val 25000"/>
            </a:avLst>
          </a:prstGeom>
          <a:gradFill rotWithShape="1">
            <a:gsLst>
              <a:gs pos="0">
                <a:schemeClr val="accent1">
                  <a:gamma/>
                  <a:shade val="46275"/>
                  <a:invGamma/>
                  <a:alpha val="0"/>
                </a:schemeClr>
              </a:gs>
              <a:gs pos="50000">
                <a:schemeClr val="accent1">
                  <a:alpha val="80000"/>
                </a:schemeClr>
              </a:gs>
              <a:gs pos="100000">
                <a:schemeClr val="accent1">
                  <a:gamma/>
                  <a:shade val="46275"/>
                  <a:invGamma/>
                  <a:alpha val="0"/>
                </a:schemeClr>
              </a:gs>
            </a:gsLst>
            <a:lin ang="5400000" scaled="1"/>
          </a:gradFill>
          <a:ln>
            <a:noFill/>
          </a:ln>
          <a:effectLst/>
          <a:extLst>
            <a:ext uri="{91240B29-F687-4F45-9708-019B960494DF}">
              <a14:hiddenLine xmlns:a14="http://schemas.microsoft.com/office/drawing/2010/main" w="38100" cmpd="dbl">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i="1">
              <a:solidFill>
                <a:srgbClr val="000066"/>
              </a:solidFill>
              <a:effectLst/>
            </a:endParaRPr>
          </a:p>
        </p:txBody>
      </p:sp>
      <p:sp>
        <p:nvSpPr>
          <p:cNvPr id="6179" name="Rectangle 35"/>
          <p:cNvSpPr>
            <a:spLocks noChangeArrowheads="1"/>
          </p:cNvSpPr>
          <p:nvPr/>
        </p:nvSpPr>
        <p:spPr bwMode="auto">
          <a:xfrm>
            <a:off x="-30480" y="76200"/>
            <a:ext cx="31994475" cy="1371600"/>
          </a:xfrm>
          <a:prstGeom prst="rect">
            <a:avLst/>
          </a:prstGeom>
          <a:noFill/>
          <a:ln>
            <a:noFill/>
          </a:ln>
          <a:effectLst/>
          <a:extLst/>
        </p:spPr>
        <p:txBody>
          <a:bodyPr lIns="0" tIns="0" rIns="0" bIns="0" anchor="ctr"/>
          <a:lstStyle/>
          <a:p>
            <a:pPr algn="ctr"/>
            <a:r>
              <a:rPr lang="en-US" altLang="en-US" sz="2800" dirty="0">
                <a:solidFill>
                  <a:schemeClr val="bg1"/>
                </a:solidFill>
                <a:effectLst/>
                <a:latin typeface="Impact" pitchFamily="34" charset="0"/>
              </a:rPr>
              <a:t>FAMILY FEUD   FAMILY FEUD   FAMILY FEUD   FAMILY FEUD   FAMILY FEUD   FAMILY FEUD   FAMILY FEUD   FAMILY FEUD   FAMILY FEUD   FAMILY FEUD   FAMILY FEUD   FAMILY FEUD   FAMILY FEUD   FAMILY FEUD   FAMILY FEUD   FAMILY FEUD   FAMILY FE</a:t>
            </a:r>
          </a:p>
        </p:txBody>
      </p:sp>
      <p:sp>
        <p:nvSpPr>
          <p:cNvPr id="6180" name="Rectangle 36"/>
          <p:cNvSpPr>
            <a:spLocks noChangeArrowheads="1"/>
          </p:cNvSpPr>
          <p:nvPr/>
        </p:nvSpPr>
        <p:spPr bwMode="auto">
          <a:xfrm>
            <a:off x="-22850475" y="5257800"/>
            <a:ext cx="31994475" cy="1371600"/>
          </a:xfrm>
          <a:prstGeom prst="rect">
            <a:avLst/>
          </a:prstGeom>
          <a:gradFill rotWithShape="1">
            <a:gsLst>
              <a:gs pos="0">
                <a:srgbClr val="EDD15B">
                  <a:gamma/>
                  <a:shade val="46275"/>
                  <a:invGamma/>
                  <a:alpha val="0"/>
                </a:srgbClr>
              </a:gs>
              <a:gs pos="50000">
                <a:schemeClr val="bg1">
                  <a:alpha val="27000"/>
                </a:schemeClr>
              </a:gs>
              <a:gs pos="100000">
                <a:srgbClr val="EDD15B">
                  <a:gamma/>
                  <a:shade val="46275"/>
                  <a:invGamma/>
                  <a:alpha val="0"/>
                </a:srgbClr>
              </a:gs>
            </a:gsLst>
            <a:lin ang="5400000" scaled="1"/>
          </a:gradFill>
          <a:ln>
            <a:noFill/>
          </a:ln>
          <a:effectLst/>
          <a:extLst/>
        </p:spPr>
        <p:txBody>
          <a:bodyPr lIns="0" tIns="0" rIns="0" bIns="0" anchor="ctr"/>
          <a:lstStyle/>
          <a:p>
            <a:pPr algn="ctr"/>
            <a:r>
              <a:rPr lang="en-US" altLang="en-US" sz="2800" dirty="0">
                <a:solidFill>
                  <a:schemeClr val="bg1"/>
                </a:solidFill>
                <a:effectLst/>
                <a:latin typeface="Impact" pitchFamily="34" charset="0"/>
              </a:rPr>
              <a:t>FAMILY FEUD   FAMILY FEUD   FAMILY FEUD   FAMILY FEUD   FAMILY FEUD   FAMILY FEUD   FAMILY FEUD   FAMILY FEUD   FAMILY FEUD   FAMILY FEUD   FAMILY FEUD   FAMILY FEUD   FAMILY FEUD   FAMILY FEUD   FAMILY FEUD   FAMILY FEUD   FAMILY FE</a:t>
            </a:r>
          </a:p>
        </p:txBody>
      </p:sp>
      <p:pic>
        <p:nvPicPr>
          <p:cNvPr id="6164" name="Picture 2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152400"/>
            <a:ext cx="9508583" cy="6416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2500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64"/>
                                        </p:tgtEl>
                                        <p:attrNameLst>
                                          <p:attrName>style.visibility</p:attrName>
                                        </p:attrNameLst>
                                      </p:cBhvr>
                                      <p:to>
                                        <p:strVal val="visible"/>
                                      </p:to>
                                    </p:set>
                                    <p:anim calcmode="lin" valueType="num">
                                      <p:cBhvr>
                                        <p:cTn id="7" dur="2000" fill="hold"/>
                                        <p:tgtEl>
                                          <p:spTgt spid="6164"/>
                                        </p:tgtEl>
                                        <p:attrNameLst>
                                          <p:attrName>ppt_w</p:attrName>
                                        </p:attrNameLst>
                                      </p:cBhvr>
                                      <p:tavLst>
                                        <p:tav tm="0">
                                          <p:val>
                                            <p:fltVal val="0"/>
                                          </p:val>
                                        </p:tav>
                                        <p:tav tm="100000">
                                          <p:val>
                                            <p:strVal val="#ppt_w"/>
                                          </p:val>
                                        </p:tav>
                                      </p:tavLst>
                                    </p:anim>
                                    <p:anim calcmode="lin" valueType="num">
                                      <p:cBhvr>
                                        <p:cTn id="8" dur="2000" fill="hold"/>
                                        <p:tgtEl>
                                          <p:spTgt spid="6164"/>
                                        </p:tgtEl>
                                        <p:attrNameLst>
                                          <p:attrName>ppt_h</p:attrName>
                                        </p:attrNameLst>
                                      </p:cBhvr>
                                      <p:tavLst>
                                        <p:tav tm="0">
                                          <p:val>
                                            <p:fltVal val="0"/>
                                          </p:val>
                                        </p:tav>
                                        <p:tav tm="100000">
                                          <p:val>
                                            <p:strVal val="#ppt_h"/>
                                          </p:val>
                                        </p:tav>
                                      </p:tavLst>
                                    </p:anim>
                                    <p:animEffect transition="in" filter="fade">
                                      <p:cBhvr>
                                        <p:cTn id="9" dur="2000"/>
                                        <p:tgtEl>
                                          <p:spTgt spid="6164"/>
                                        </p:tgtEl>
                                      </p:cBhvr>
                                    </p:animEffect>
                                  </p:childTnLst>
                                </p:cTn>
                              </p:par>
                              <p:par>
                                <p:cTn id="10" presetID="22" presetClass="entr" presetSubtype="1" fill="hold" nodeType="withEffect">
                                  <p:stCondLst>
                                    <p:cond delay="3500"/>
                                  </p:stCondLst>
                                  <p:childTnLst>
                                    <p:set>
                                      <p:cBhvr>
                                        <p:cTn id="11" dur="1" fill="hold">
                                          <p:stCondLst>
                                            <p:cond delay="0"/>
                                          </p:stCondLst>
                                        </p:cTn>
                                        <p:tgtEl>
                                          <p:spTgt spid="6155">
                                            <p:bg/>
                                          </p:spTgt>
                                        </p:tgtEl>
                                        <p:attrNameLst>
                                          <p:attrName>style.visibility</p:attrName>
                                        </p:attrNameLst>
                                      </p:cBhvr>
                                      <p:to>
                                        <p:strVal val="visible"/>
                                      </p:to>
                                    </p:set>
                                    <p:animEffect transition="in" filter="wipe(up)">
                                      <p:cBhvr>
                                        <p:cTn id="12" dur="500"/>
                                        <p:tgtEl>
                                          <p:spTgt spid="6155">
                                            <p:bg/>
                                          </p:spTgt>
                                        </p:tgtEl>
                                      </p:cBhvr>
                                    </p:animEffect>
                                  </p:childTnLst>
                                </p:cTn>
                              </p:par>
                              <p:par>
                                <p:cTn id="13" presetID="22" presetClass="entr" presetSubtype="4" fill="hold" nodeType="withEffect">
                                  <p:stCondLst>
                                    <p:cond delay="3500"/>
                                  </p:stCondLst>
                                  <p:iterate type="wd">
                                    <p:tmPct val="10000"/>
                                  </p:iterate>
                                  <p:childTnLst>
                                    <p:set>
                                      <p:cBhvr>
                                        <p:cTn id="14" dur="1" fill="hold">
                                          <p:stCondLst>
                                            <p:cond delay="0"/>
                                          </p:stCondLst>
                                        </p:cTn>
                                        <p:tgtEl>
                                          <p:spTgt spid="6156">
                                            <p:bg/>
                                          </p:spTgt>
                                        </p:tgtEl>
                                        <p:attrNameLst>
                                          <p:attrName>style.visibility</p:attrName>
                                        </p:attrNameLst>
                                      </p:cBhvr>
                                      <p:to>
                                        <p:strVal val="visible"/>
                                      </p:to>
                                    </p:set>
                                    <p:animEffect transition="in" filter="wipe(down)">
                                      <p:cBhvr>
                                        <p:cTn id="15" dur="500"/>
                                        <p:tgtEl>
                                          <p:spTgt spid="6156">
                                            <p:bg/>
                                          </p:spTgt>
                                        </p:tgtEl>
                                      </p:cBhvr>
                                    </p:animEffect>
                                  </p:childTnLst>
                                </p:cTn>
                              </p:par>
                              <p:par>
                                <p:cTn id="16" presetID="22" presetClass="exit" presetSubtype="4" fill="hold" nodeType="withEffect">
                                  <p:stCondLst>
                                    <p:cond delay="8600"/>
                                  </p:stCondLst>
                                  <p:childTnLst>
                                    <p:animEffect transition="out" filter="wipe(down)">
                                      <p:cBhvr>
                                        <p:cTn id="17" dur="500"/>
                                        <p:tgtEl>
                                          <p:spTgt spid="6155">
                                            <p:bg/>
                                          </p:spTgt>
                                        </p:tgtEl>
                                      </p:cBhvr>
                                    </p:animEffect>
                                    <p:set>
                                      <p:cBhvr>
                                        <p:cTn id="18" dur="1" fill="hold">
                                          <p:stCondLst>
                                            <p:cond delay="499"/>
                                          </p:stCondLst>
                                        </p:cTn>
                                        <p:tgtEl>
                                          <p:spTgt spid="6155">
                                            <p:bg/>
                                          </p:spTgt>
                                        </p:tgtEl>
                                        <p:attrNameLst>
                                          <p:attrName>style.visibility</p:attrName>
                                        </p:attrNameLst>
                                      </p:cBhvr>
                                      <p:to>
                                        <p:strVal val="hidden"/>
                                      </p:to>
                                    </p:set>
                                  </p:childTnLst>
                                </p:cTn>
                              </p:par>
                              <p:par>
                                <p:cTn id="19" presetID="22" presetClass="exit" presetSubtype="1" fill="hold" nodeType="withEffect">
                                  <p:stCondLst>
                                    <p:cond delay="8600"/>
                                  </p:stCondLst>
                                  <p:childTnLst>
                                    <p:animEffect transition="out" filter="wipe(up)">
                                      <p:cBhvr>
                                        <p:cTn id="20" dur="500"/>
                                        <p:tgtEl>
                                          <p:spTgt spid="6156">
                                            <p:bg/>
                                          </p:spTgt>
                                        </p:tgtEl>
                                      </p:cBhvr>
                                    </p:animEffect>
                                    <p:set>
                                      <p:cBhvr>
                                        <p:cTn id="21" dur="1" fill="hold">
                                          <p:stCondLst>
                                            <p:cond delay="499"/>
                                          </p:stCondLst>
                                        </p:cTn>
                                        <p:tgtEl>
                                          <p:spTgt spid="6156">
                                            <p:bg/>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179"/>
                                        </p:tgtEl>
                                        <p:attrNameLst>
                                          <p:attrName>style.visibility</p:attrName>
                                        </p:attrNameLst>
                                      </p:cBhvr>
                                      <p:to>
                                        <p:strVal val="visible"/>
                                      </p:to>
                                    </p:set>
                                    <p:animEffect transition="in" filter="fade">
                                      <p:cBhvr>
                                        <p:cTn id="24" dur="2500"/>
                                        <p:tgtEl>
                                          <p:spTgt spid="6179"/>
                                        </p:tgtEl>
                                      </p:cBhvr>
                                    </p:animEffect>
                                  </p:childTnLst>
                                </p:cTn>
                              </p:par>
                              <p:par>
                                <p:cTn id="25" presetID="35" presetClass="path" presetSubtype="0" fill="hold" nodeType="withEffect">
                                  <p:stCondLst>
                                    <p:cond delay="0"/>
                                  </p:stCondLst>
                                  <p:childTnLst>
                                    <p:animMotion origin="layout" path="M 8.33333E-7 0.03007 L -2.49896 0.03007 " pathEditMode="fixed" rAng="0" ptsTypes="AA">
                                      <p:cBhvr>
                                        <p:cTn id="26" dur="11000" fill="hold"/>
                                        <p:tgtEl>
                                          <p:spTgt spid="6179"/>
                                        </p:tgtEl>
                                        <p:attrNameLst>
                                          <p:attrName>ppt_x</p:attrName>
                                          <p:attrName>ppt_y</p:attrName>
                                        </p:attrNameLst>
                                      </p:cBhvr>
                                      <p:rCtr x="-124948" y="0"/>
                                    </p:animMotion>
                                  </p:childTnLst>
                                </p:cTn>
                              </p:par>
                              <p:par>
                                <p:cTn id="27" presetID="10" presetClass="entr" presetSubtype="0" fill="hold" nodeType="withEffect">
                                  <p:stCondLst>
                                    <p:cond delay="0"/>
                                  </p:stCondLst>
                                  <p:childTnLst>
                                    <p:set>
                                      <p:cBhvr>
                                        <p:cTn id="28" dur="1" fill="hold">
                                          <p:stCondLst>
                                            <p:cond delay="0"/>
                                          </p:stCondLst>
                                        </p:cTn>
                                        <p:tgtEl>
                                          <p:spTgt spid="6180"/>
                                        </p:tgtEl>
                                        <p:attrNameLst>
                                          <p:attrName>style.visibility</p:attrName>
                                        </p:attrNameLst>
                                      </p:cBhvr>
                                      <p:to>
                                        <p:strVal val="visible"/>
                                      </p:to>
                                    </p:set>
                                    <p:animEffect transition="in" filter="fade">
                                      <p:cBhvr>
                                        <p:cTn id="29" dur="2500"/>
                                        <p:tgtEl>
                                          <p:spTgt spid="6180"/>
                                        </p:tgtEl>
                                      </p:cBhvr>
                                    </p:animEffect>
                                  </p:childTnLst>
                                </p:cTn>
                              </p:par>
                              <p:par>
                                <p:cTn id="30" presetID="63" presetClass="path" presetSubtype="0" fill="hold" nodeType="withEffect">
                                  <p:stCondLst>
                                    <p:cond delay="0"/>
                                  </p:stCondLst>
                                  <p:childTnLst>
                                    <p:animMotion origin="layout" path="M -8.33333E-7 -0.03098 L 2.49896 -0.03098 " pathEditMode="fixed" rAng="0" ptsTypes="AA">
                                      <p:cBhvr>
                                        <p:cTn id="31" dur="11000" fill="hold"/>
                                        <p:tgtEl>
                                          <p:spTgt spid="6180"/>
                                        </p:tgtEl>
                                        <p:attrNameLst>
                                          <p:attrName>ppt_x</p:attrName>
                                          <p:attrName>ppt_y</p:attrName>
                                        </p:attrNameLst>
                                      </p:cBhvr>
                                      <p:rCtr x="124948" y="0"/>
                                    </p:animMotion>
                                  </p:childTnLst>
                                </p:cTn>
                              </p:par>
                              <p:par>
                                <p:cTn id="32" presetID="10" presetClass="exit" presetSubtype="0" fill="hold" grpId="0" nodeType="withEffect">
                                  <p:stCondLst>
                                    <p:cond delay="9000"/>
                                  </p:stCondLst>
                                  <p:childTnLst>
                                    <p:animEffect transition="out" filter="fade">
                                      <p:cBhvr>
                                        <p:cTn id="33" dur="2000"/>
                                        <p:tgtEl>
                                          <p:spTgt spid="6179"/>
                                        </p:tgtEl>
                                      </p:cBhvr>
                                    </p:animEffect>
                                    <p:set>
                                      <p:cBhvr>
                                        <p:cTn id="34" dur="1" fill="hold">
                                          <p:stCondLst>
                                            <p:cond delay="1999"/>
                                          </p:stCondLst>
                                        </p:cTn>
                                        <p:tgtEl>
                                          <p:spTgt spid="6179"/>
                                        </p:tgtEl>
                                        <p:attrNameLst>
                                          <p:attrName>style.visibility</p:attrName>
                                        </p:attrNameLst>
                                      </p:cBhvr>
                                      <p:to>
                                        <p:strVal val="hidden"/>
                                      </p:to>
                                    </p:set>
                                  </p:childTnLst>
                                </p:cTn>
                              </p:par>
                              <p:par>
                                <p:cTn id="35" presetID="10" presetClass="exit" presetSubtype="0" fill="hold" grpId="0" nodeType="withEffect">
                                  <p:stCondLst>
                                    <p:cond delay="9000"/>
                                  </p:stCondLst>
                                  <p:childTnLst>
                                    <p:animEffect transition="out" filter="fade">
                                      <p:cBhvr>
                                        <p:cTn id="36" dur="2000"/>
                                        <p:tgtEl>
                                          <p:spTgt spid="6180"/>
                                        </p:tgtEl>
                                      </p:cBhvr>
                                    </p:animEffect>
                                    <p:set>
                                      <p:cBhvr>
                                        <p:cTn id="37" dur="1" fill="hold">
                                          <p:stCondLst>
                                            <p:cond delay="1999"/>
                                          </p:stCondLst>
                                        </p:cTn>
                                        <p:tgtEl>
                                          <p:spTgt spid="6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9" grpId="0"/>
      <p:bldP spid="618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p:cNvPicPr>
          <p:nvPr/>
        </p:nvPicPr>
        <p:blipFill>
          <a:blip r:embed="rId5">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4544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35</a:t>
            </a:r>
          </a:p>
        </p:txBody>
      </p:sp>
      <p:sp>
        <p:nvSpPr>
          <p:cNvPr id="445448" name="WordArt 8"/>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49" name="WordArt 9"/>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0" name="WordArt 10"/>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1" name="WordArt 11"/>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4" name="Rectangle 14"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True</a:t>
            </a:r>
            <a:endParaRPr lang="en-US" altLang="en-US" sz="3300" dirty="0">
              <a:solidFill>
                <a:schemeClr val="bg1"/>
              </a:solidFill>
              <a:effectLst/>
              <a:latin typeface="Impact" pitchFamily="34" charset="0"/>
            </a:endParaRPr>
          </a:p>
        </p:txBody>
      </p:sp>
      <p:pic>
        <p:nvPicPr>
          <p:cNvPr id="445459" name="Picture 19" descr="1">
            <a:hlinkClick r:id="" action="ppaction://macro?name=Score_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45467" name="Group 27"/>
          <p:cNvGrpSpPr>
            <a:grpSpLocks/>
          </p:cNvGrpSpPr>
          <p:nvPr/>
        </p:nvGrpSpPr>
        <p:grpSpPr bwMode="auto">
          <a:xfrm>
            <a:off x="9836150" y="-57150"/>
            <a:ext cx="7715250" cy="2333625"/>
            <a:chOff x="6192" y="-276"/>
            <a:chExt cx="4860" cy="1470"/>
          </a:xfrm>
        </p:grpSpPr>
        <p:grpSp>
          <p:nvGrpSpPr>
            <p:cNvPr id="445468" name="Group 28"/>
            <p:cNvGrpSpPr>
              <a:grpSpLocks/>
            </p:cNvGrpSpPr>
            <p:nvPr/>
          </p:nvGrpSpPr>
          <p:grpSpPr bwMode="auto">
            <a:xfrm>
              <a:off x="6192" y="-276"/>
              <a:ext cx="1404" cy="1470"/>
              <a:chOff x="6192" y="-276"/>
              <a:chExt cx="1404" cy="1470"/>
            </a:xfrm>
          </p:grpSpPr>
          <p:sp>
            <p:nvSpPr>
              <p:cNvPr id="445469" name="WordArt 2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0" name="AutoShape 3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1" name="AutoShape 3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2" name="Group 32"/>
            <p:cNvGrpSpPr>
              <a:grpSpLocks/>
            </p:cNvGrpSpPr>
            <p:nvPr/>
          </p:nvGrpSpPr>
          <p:grpSpPr bwMode="auto">
            <a:xfrm>
              <a:off x="7920" y="-276"/>
              <a:ext cx="1404" cy="1470"/>
              <a:chOff x="6192" y="-276"/>
              <a:chExt cx="1404" cy="1470"/>
            </a:xfrm>
          </p:grpSpPr>
          <p:sp>
            <p:nvSpPr>
              <p:cNvPr id="445473" name="WordArt 3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4" name="AutoShape 3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5" name="AutoShape 3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6" name="Group 36"/>
            <p:cNvGrpSpPr>
              <a:grpSpLocks/>
            </p:cNvGrpSpPr>
            <p:nvPr/>
          </p:nvGrpSpPr>
          <p:grpSpPr bwMode="auto">
            <a:xfrm>
              <a:off x="9648" y="-276"/>
              <a:ext cx="1404" cy="1470"/>
              <a:chOff x="6192" y="-276"/>
              <a:chExt cx="1404" cy="1470"/>
            </a:xfrm>
          </p:grpSpPr>
          <p:sp>
            <p:nvSpPr>
              <p:cNvPr id="445477" name="WordArt 37"/>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8" name="AutoShape 38"/>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9" name="AutoShape 39"/>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0" name="Group 40"/>
          <p:cNvGrpSpPr>
            <a:grpSpLocks/>
          </p:cNvGrpSpPr>
          <p:nvPr/>
        </p:nvGrpSpPr>
        <p:grpSpPr bwMode="auto">
          <a:xfrm>
            <a:off x="9839325" y="-57150"/>
            <a:ext cx="4972050" cy="2333625"/>
            <a:chOff x="6146" y="-2208"/>
            <a:chExt cx="3132" cy="1470"/>
          </a:xfrm>
        </p:grpSpPr>
        <p:grpSp>
          <p:nvGrpSpPr>
            <p:cNvPr id="445481" name="Group 41"/>
            <p:cNvGrpSpPr>
              <a:grpSpLocks/>
            </p:cNvGrpSpPr>
            <p:nvPr/>
          </p:nvGrpSpPr>
          <p:grpSpPr bwMode="auto">
            <a:xfrm>
              <a:off x="6146" y="-2208"/>
              <a:ext cx="1404" cy="1470"/>
              <a:chOff x="6192" y="-276"/>
              <a:chExt cx="1404" cy="1470"/>
            </a:xfrm>
          </p:grpSpPr>
          <p:sp>
            <p:nvSpPr>
              <p:cNvPr id="445482" name="WordArt 4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3" name="AutoShape 4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4" name="AutoShape 4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85" name="Group 45"/>
            <p:cNvGrpSpPr>
              <a:grpSpLocks/>
            </p:cNvGrpSpPr>
            <p:nvPr/>
          </p:nvGrpSpPr>
          <p:grpSpPr bwMode="auto">
            <a:xfrm>
              <a:off x="7874" y="-2208"/>
              <a:ext cx="1404" cy="1470"/>
              <a:chOff x="6192" y="-276"/>
              <a:chExt cx="1404" cy="1470"/>
            </a:xfrm>
          </p:grpSpPr>
          <p:sp>
            <p:nvSpPr>
              <p:cNvPr id="445486" name="WordArt 4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7" name="AutoShape 4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8" name="AutoShape 4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9" name="Group 49"/>
          <p:cNvGrpSpPr>
            <a:grpSpLocks/>
          </p:cNvGrpSpPr>
          <p:nvPr/>
        </p:nvGrpSpPr>
        <p:grpSpPr bwMode="auto">
          <a:xfrm>
            <a:off x="9836150" y="-57150"/>
            <a:ext cx="2228850" cy="2333625"/>
            <a:chOff x="6192" y="-276"/>
            <a:chExt cx="1404" cy="1470"/>
          </a:xfrm>
        </p:grpSpPr>
        <p:sp>
          <p:nvSpPr>
            <p:cNvPr id="445490" name="WordArt 50"/>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91" name="AutoShape 51"/>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92" name="AutoShape 52"/>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45493" name="Picture 53" descr="begin">
            <a:hlinkClick r:id="" action="ppaction://macro?name=Begin_Round"/>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445494" name="Group 54"/>
          <p:cNvGrpSpPr>
            <a:grpSpLocks/>
          </p:cNvGrpSpPr>
          <p:nvPr/>
        </p:nvGrpSpPr>
        <p:grpSpPr bwMode="auto">
          <a:xfrm>
            <a:off x="9688513" y="2782888"/>
            <a:ext cx="7472362" cy="4113198"/>
            <a:chOff x="-4707" y="1776"/>
            <a:chExt cx="4707" cy="2567"/>
          </a:xfrm>
        </p:grpSpPr>
        <p:sp>
          <p:nvSpPr>
            <p:cNvPr id="445495" name="Rectangle 55"/>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45496" name="Picture 5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45498" name="Rectangle 58"/>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5499" name="Group 59"/>
          <p:cNvGrpSpPr>
            <a:grpSpLocks/>
          </p:cNvGrpSpPr>
          <p:nvPr/>
        </p:nvGrpSpPr>
        <p:grpSpPr bwMode="auto">
          <a:xfrm>
            <a:off x="6394450" y="6324600"/>
            <a:ext cx="2139950" cy="533400"/>
            <a:chOff x="4028" y="3984"/>
            <a:chExt cx="1348" cy="336"/>
          </a:xfrm>
        </p:grpSpPr>
        <p:sp>
          <p:nvSpPr>
            <p:cNvPr id="445500" name="AutoShape 60">
              <a:hlinkClick r:id="" action="ppaction://noaction" highlightClick="1">
                <a:snd r:embed="rId9"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1" name="AutoShape 61">
              <a:hlinkClick r:id="" action="ppaction://noaction" highlightClick="1">
                <a:snd r:embed="rId10"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2" name="AutoShape 62">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3" name="Text Box 63"/>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45504" name="Text Box 64"/>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45505" name="Text Box 65"/>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45506" name="AutoShape 66">
              <a:hlinkClick r:id="" action="ppaction://noaction" highlightClick="1">
                <a:snd r:embed="rId11"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7" name="Text Box 67"/>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45508" name="AutoShape 68">
              <a:hlinkClick r:id="" action="ppaction://noaction" highlightClick="1">
                <a:snd r:embed="rId12"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9" name="Text Box 69"/>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45510" name="Text Box 70"/>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1</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45497" name="Rectangle 57"/>
          <p:cNvSpPr>
            <a:spLocks noChangeArrowheads="1"/>
          </p:cNvSpPr>
          <p:nvPr/>
        </p:nvSpPr>
        <p:spPr bwMode="auto">
          <a:xfrm>
            <a:off x="9688513" y="-1292225"/>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500" b="1" dirty="0" smtClean="0">
                <a:effectLst>
                  <a:outerShdw blurRad="38100" dist="38100" dir="2700000" algn="tl">
                    <a:srgbClr val="C0C0C0"/>
                  </a:outerShdw>
                </a:effectLst>
              </a:rPr>
              <a:t>T/F ---Ending the secrecy about </a:t>
            </a:r>
          </a:p>
          <a:p>
            <a:pPr algn="ctr"/>
            <a:r>
              <a:rPr lang="en-US" altLang="en-US" sz="3500" b="1" dirty="0" smtClean="0">
                <a:effectLst>
                  <a:outerShdw blurRad="38100" dist="38100" dir="2700000" algn="tl">
                    <a:srgbClr val="C0C0C0"/>
                  </a:outerShdw>
                </a:effectLst>
              </a:rPr>
              <a:t>Youth sexual abuse can </a:t>
            </a:r>
          </a:p>
          <a:p>
            <a:pPr algn="ctr"/>
            <a:r>
              <a:rPr lang="en-US" altLang="en-US" sz="3500" b="1" dirty="0" smtClean="0">
                <a:effectLst>
                  <a:outerShdw blurRad="38100" dist="38100" dir="2700000" algn="tl">
                    <a:srgbClr val="C0C0C0"/>
                  </a:outerShdw>
                </a:effectLst>
              </a:rPr>
              <a:t>Help you heal. There is </a:t>
            </a:r>
          </a:p>
          <a:p>
            <a:pPr algn="ctr"/>
            <a:r>
              <a:rPr lang="en-US" altLang="en-US" sz="3500" b="1" dirty="0" smtClean="0">
                <a:effectLst>
                  <a:outerShdw blurRad="38100" dist="38100" dir="2700000" algn="tl">
                    <a:srgbClr val="C0C0C0"/>
                  </a:outerShdw>
                </a:effectLst>
              </a:rPr>
              <a:t>No evidence that talking</a:t>
            </a:r>
          </a:p>
          <a:p>
            <a:pPr algn="ctr"/>
            <a:r>
              <a:rPr lang="en-US" altLang="en-US" sz="3500" b="1" dirty="0" smtClean="0">
                <a:effectLst>
                  <a:outerShdw blurRad="38100" dist="38100" dir="2700000" algn="tl">
                    <a:srgbClr val="C0C0C0"/>
                  </a:outerShdw>
                </a:effectLst>
              </a:rPr>
              <a:t>About sexual abuse will make</a:t>
            </a:r>
          </a:p>
          <a:p>
            <a:pPr algn="ctr"/>
            <a:r>
              <a:rPr lang="en-US" altLang="en-US" sz="3500" b="1" dirty="0" smtClean="0">
                <a:effectLst>
                  <a:outerShdw blurRad="38100" dist="38100" dir="2700000" algn="tl">
                    <a:srgbClr val="C0C0C0"/>
                  </a:outerShdw>
                </a:effectLst>
              </a:rPr>
              <a:t>Kids feel worse</a:t>
            </a:r>
            <a:endParaRPr lang="en-US" altLang="en-US" sz="3500" b="1" dirty="0">
              <a:effectLst>
                <a:outerShdw blurRad="38100" dist="38100" dir="2700000" algn="tl">
                  <a:srgbClr val="C0C0C0"/>
                </a:outerShdw>
              </a:effectLst>
            </a:endParaRPr>
          </a:p>
        </p:txBody>
      </p:sp>
    </p:spTree>
    <p:extLst>
      <p:ext uri="{BB962C8B-B14F-4D97-AF65-F5344CB8AC3E}">
        <p14:creationId xmlns:p14="http://schemas.microsoft.com/office/powerpoint/2010/main" val="37631089"/>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677 L -0.96736 -0.19677 " pathEditMode="fixed" rAng="0" ptsTypes="AA">
                                      <p:cBhvr>
                                        <p:cTn id="6" dur="10" fill="hold"/>
                                        <p:tgtEl>
                                          <p:spTgt spid="445494"/>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4545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45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4545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2" presetClass="path" presetSubtype="0" fill="hold" nodeType="withEffect">
                                  <p:stCondLst>
                                    <p:cond delay="0"/>
                                  </p:stCondLst>
                                  <p:childTnLst>
                                    <p:animMotion origin="layout" path="M -0.69688 0.34699 L -0.69688 0.34699 " pathEditMode="fixed" rAng="0" ptsTypes="AA">
                                      <p:cBhvr>
                                        <p:cTn id="18" dur="10" fill="hold"/>
                                        <p:tgtEl>
                                          <p:spTgt spid="445489"/>
                                        </p:tgtEl>
                                        <p:attrNameLst>
                                          <p:attrName>ppt_x</p:attrName>
                                          <p:attrName>ppt_y</p:attrName>
                                        </p:attrNameLst>
                                      </p:cBhvr>
                                      <p:rCtr x="0" y="0"/>
                                    </p:animMotion>
                                  </p:childTnLst>
                                </p:cTn>
                              </p:par>
                              <p:par>
                                <p:cTn id="19" presetID="3" presetClass="entr" presetSubtype="0" fill="hold" grpId="0" nodeType="withEffect">
                                  <p:stCondLst>
                                    <p:cond delay="0"/>
                                  </p:stCondLst>
                                  <p:childTnLst>
                                    <p:set>
                                      <p:cBhvr>
                                        <p:cTn id="20" dur="1" fill="hold">
                                          <p:stCondLst>
                                            <p:cond delay="0"/>
                                          </p:stCondLst>
                                        </p:cTn>
                                        <p:tgtEl>
                                          <p:spTgt spid="445448"/>
                                        </p:tgtEl>
                                        <p:attrNameLst>
                                          <p:attrName>style.visibility</p:attrName>
                                        </p:attrNameLst>
                                      </p:cBhvr>
                                      <p:to>
                                        <p:strVal val="visible"/>
                                      </p:to>
                                    </p:set>
                                  </p:childTnLst>
                                </p:cTn>
                              </p:par>
                              <p:par>
                                <p:cTn id="21" presetID="3" presetClass="exit" presetSubtype="0" fill="hold" grpId="0" nodeType="withEffect">
                                  <p:stCondLst>
                                    <p:cond delay="0"/>
                                  </p:stCondLst>
                                  <p:childTnLst>
                                    <p:set>
                                      <p:cBhvr>
                                        <p:cTn id="22" dur="1" fill="hold">
                                          <p:stCondLst>
                                            <p:cond delay="0"/>
                                          </p:stCondLst>
                                        </p:cTn>
                                        <p:tgtEl>
                                          <p:spTgt spid="445451"/>
                                        </p:tgtEl>
                                        <p:attrNameLst>
                                          <p:attrName>style.visibility</p:attrName>
                                        </p:attrNameLst>
                                      </p:cBhvr>
                                      <p:to>
                                        <p:strVal val="hidden"/>
                                      </p:to>
                                    </p:set>
                                  </p:childTnLst>
                                </p:cTn>
                              </p:par>
                              <p:par>
                                <p:cTn id="23" presetID="3" presetClass="entr" presetSubtype="0" fill="hold" grpId="0" nodeType="withEffect">
                                  <p:stCondLst>
                                    <p:cond delay="0"/>
                                  </p:stCondLst>
                                  <p:childTnLst>
                                    <p:set>
                                      <p:cBhvr>
                                        <p:cTn id="24" dur="1" fill="hold">
                                          <p:stCondLst>
                                            <p:cond delay="0"/>
                                          </p:stCondLst>
                                        </p:cTn>
                                        <p:tgtEl>
                                          <p:spTgt spid="44545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445489"/>
                                        </p:tgtEl>
                                        <p:attrNameLst>
                                          <p:attrName>style.visibility</p:attrName>
                                        </p:attrNameLst>
                                      </p:cBhvr>
                                      <p:to>
                                        <p:strVal val="visible"/>
                                      </p:to>
                                    </p:set>
                                    <p:animEffect transition="in" filter="fade">
                                      <p:cBhvr>
                                        <p:cTn id="27" dur="200"/>
                                        <p:tgtEl>
                                          <p:spTgt spid="445489"/>
                                        </p:tgtEl>
                                      </p:cBhvr>
                                    </p:animEffect>
                                  </p:childTnLst>
                                  <p:subTnLst>
                                    <p:audio>
                                      <p:cMediaNode>
                                        <p:cTn display="0" masterRel="sameClick">
                                          <p:stCondLst>
                                            <p:cond evt="begin" delay="0">
                                              <p:tn val="25"/>
                                            </p:cond>
                                          </p:stCondLst>
                                          <p:endCondLst>
                                            <p:cond evt="onStopAudio" delay="0">
                                              <p:tgtEl>
                                                <p:sldTgt/>
                                              </p:tgtEl>
                                            </p:cond>
                                          </p:endCondLst>
                                        </p:cTn>
                                        <p:tgtEl>
                                          <p:sndTgt r:embed="rId4" name="Buzzer.wav"/>
                                        </p:tgtEl>
                                      </p:cMediaNode>
                                    </p:audio>
                                  </p:subTnLst>
                                </p:cTn>
                              </p:par>
                            </p:childTnLst>
                          </p:cTn>
                        </p:par>
                        <p:par>
                          <p:cTn id="28" fill="hold" nodeType="afterGroup">
                            <p:stCondLst>
                              <p:cond delay="200"/>
                            </p:stCondLst>
                            <p:childTnLst>
                              <p:par>
                                <p:cTn id="29" presetID="10" presetClass="exit" presetSubtype="0" fill="hold" nodeType="afterEffect">
                                  <p:stCondLst>
                                    <p:cond delay="500"/>
                                  </p:stCondLst>
                                  <p:childTnLst>
                                    <p:animEffect transition="out" filter="fade">
                                      <p:cBhvr>
                                        <p:cTn id="30" dur="200"/>
                                        <p:tgtEl>
                                          <p:spTgt spid="445489"/>
                                        </p:tgtEl>
                                      </p:cBhvr>
                                    </p:animEffect>
                                    <p:set>
                                      <p:cBhvr>
                                        <p:cTn id="31" dur="1" fill="hold">
                                          <p:stCondLst>
                                            <p:cond delay="199"/>
                                          </p:stCondLst>
                                        </p:cTn>
                                        <p:tgtEl>
                                          <p:spTgt spid="445489"/>
                                        </p:tgtEl>
                                        <p:attrNameLst>
                                          <p:attrName>style.visibility</p:attrName>
                                        </p:attrNameLst>
                                      </p:cBhvr>
                                      <p:to>
                                        <p:strVal val="hidden"/>
                                      </p:to>
                                    </p:set>
                                  </p:childTnLst>
                                </p:cTn>
                              </p:par>
                            </p:childTnLst>
                          </p:cTn>
                        </p:par>
                      </p:childTnLst>
                    </p:cTn>
                  </p:par>
                </p:childTnLst>
              </p:cTn>
              <p:nextCondLst>
                <p:cond evt="onClick" delay="0">
                  <p:tgtEl>
                    <p:spTgt spid="445451"/>
                  </p:tgtEl>
                </p:cond>
              </p:nextCondLst>
            </p:seq>
            <p:seq concurrent="1" nextAc="seek">
              <p:cTn id="32" restart="whenNotActive" fill="hold" evtFilter="cancelBubble" nodeType="interactiveSeq">
                <p:stCondLst>
                  <p:cond evt="onClick" delay="0">
                    <p:tgtEl>
                      <p:spTgt spid="44545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2" presetClass="path" presetSubtype="0" fill="hold" nodeType="withEffect">
                                  <p:stCondLst>
                                    <p:cond delay="0"/>
                                  </p:stCondLst>
                                  <p:childTnLst>
                                    <p:animMotion origin="layout" path="M -0.84723 0.34699 L -0.84723 0.34699 " pathEditMode="fixed" rAng="0" ptsTypes="AA">
                                      <p:cBhvr>
                                        <p:cTn id="36" dur="10" fill="hold"/>
                                        <p:tgtEl>
                                          <p:spTgt spid="445480"/>
                                        </p:tgtEl>
                                        <p:attrNameLst>
                                          <p:attrName>ppt_x</p:attrName>
                                          <p:attrName>ppt_y</p:attrName>
                                        </p:attrNameLst>
                                      </p:cBhvr>
                                      <p:rCtr x="0" y="0"/>
                                    </p:animMotion>
                                  </p:childTnLst>
                                </p:cTn>
                              </p:par>
                              <p:par>
                                <p:cTn id="37" presetID="3" presetClass="entr" presetSubtype="0" fill="hold" grpId="0" nodeType="withEffect">
                                  <p:stCondLst>
                                    <p:cond delay="0"/>
                                  </p:stCondLst>
                                  <p:childTnLst>
                                    <p:set>
                                      <p:cBhvr>
                                        <p:cTn id="38" dur="1" fill="hold">
                                          <p:stCondLst>
                                            <p:cond delay="0"/>
                                          </p:stCondLst>
                                        </p:cTn>
                                        <p:tgtEl>
                                          <p:spTgt spid="445449"/>
                                        </p:tgtEl>
                                        <p:attrNameLst>
                                          <p:attrName>style.visibility</p:attrName>
                                        </p:attrNameLst>
                                      </p:cBhvr>
                                      <p:to>
                                        <p:strVal val="visible"/>
                                      </p:to>
                                    </p:set>
                                  </p:childTnLst>
                                </p:cTn>
                              </p:par>
                              <p:par>
                                <p:cTn id="39" presetID="3" presetClass="exit" presetSubtype="0" fill="hold" grpId="1" nodeType="withEffect">
                                  <p:stCondLst>
                                    <p:cond delay="0"/>
                                  </p:stCondLst>
                                  <p:childTnLst>
                                    <p:set>
                                      <p:cBhvr>
                                        <p:cTn id="40" dur="1" fill="hold">
                                          <p:stCondLst>
                                            <p:cond delay="0"/>
                                          </p:stCondLst>
                                        </p:cTn>
                                        <p:tgtEl>
                                          <p:spTgt spid="445452"/>
                                        </p:tgtEl>
                                        <p:attrNameLst>
                                          <p:attrName>style.visibility</p:attrName>
                                        </p:attrNameLst>
                                      </p:cBhvr>
                                      <p:to>
                                        <p:strVal val="hidden"/>
                                      </p:to>
                                    </p:set>
                                  </p:childTnLst>
                                </p:cTn>
                              </p:par>
                              <p:par>
                                <p:cTn id="41" presetID="3" presetClass="entr" presetSubtype="0" fill="hold" grpId="0" nodeType="withEffect">
                                  <p:stCondLst>
                                    <p:cond delay="0"/>
                                  </p:stCondLst>
                                  <p:childTnLst>
                                    <p:set>
                                      <p:cBhvr>
                                        <p:cTn id="42" dur="1" fill="hold">
                                          <p:stCondLst>
                                            <p:cond delay="0"/>
                                          </p:stCondLst>
                                        </p:cTn>
                                        <p:tgtEl>
                                          <p:spTgt spid="445453"/>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445480"/>
                                        </p:tgtEl>
                                        <p:attrNameLst>
                                          <p:attrName>style.visibility</p:attrName>
                                        </p:attrNameLst>
                                      </p:cBhvr>
                                      <p:to>
                                        <p:strVal val="visible"/>
                                      </p:to>
                                    </p:set>
                                    <p:animEffect transition="in" filter="fade">
                                      <p:cBhvr>
                                        <p:cTn id="45" dur="200"/>
                                        <p:tgtEl>
                                          <p:spTgt spid="445480"/>
                                        </p:tgtEl>
                                      </p:cBhvr>
                                    </p:animEffect>
                                  </p:childTnLst>
                                  <p:subTnLst>
                                    <p:audio>
                                      <p:cMediaNode>
                                        <p:cTn display="0" masterRel="sameClick">
                                          <p:stCondLst>
                                            <p:cond evt="begin" delay="0">
                                              <p:tn val="43"/>
                                            </p:cond>
                                          </p:stCondLst>
                                          <p:endCondLst>
                                            <p:cond evt="onStopAudio" delay="0">
                                              <p:tgtEl>
                                                <p:sldTgt/>
                                              </p:tgtEl>
                                            </p:cond>
                                          </p:endCondLst>
                                        </p:cTn>
                                        <p:tgtEl>
                                          <p:sndTgt r:embed="rId4" name="Buzzer.wav"/>
                                        </p:tgtEl>
                                      </p:cMediaNode>
                                    </p:audio>
                                  </p:subTnLst>
                                </p:cTn>
                              </p:par>
                            </p:childTnLst>
                          </p:cTn>
                        </p:par>
                        <p:par>
                          <p:cTn id="46" fill="hold" nodeType="afterGroup">
                            <p:stCondLst>
                              <p:cond delay="200"/>
                            </p:stCondLst>
                            <p:childTnLst>
                              <p:par>
                                <p:cTn id="47" presetID="10" presetClass="exit" presetSubtype="0" fill="hold" nodeType="afterEffect">
                                  <p:stCondLst>
                                    <p:cond delay="500"/>
                                  </p:stCondLst>
                                  <p:childTnLst>
                                    <p:animEffect transition="out" filter="fade">
                                      <p:cBhvr>
                                        <p:cTn id="48" dur="200"/>
                                        <p:tgtEl>
                                          <p:spTgt spid="445480"/>
                                        </p:tgtEl>
                                      </p:cBhvr>
                                    </p:animEffect>
                                    <p:set>
                                      <p:cBhvr>
                                        <p:cTn id="49" dur="1" fill="hold">
                                          <p:stCondLst>
                                            <p:cond delay="199"/>
                                          </p:stCondLst>
                                        </p:cTn>
                                        <p:tgtEl>
                                          <p:spTgt spid="445480"/>
                                        </p:tgtEl>
                                        <p:attrNameLst>
                                          <p:attrName>style.visibility</p:attrName>
                                        </p:attrNameLst>
                                      </p:cBhvr>
                                      <p:to>
                                        <p:strVal val="hidden"/>
                                      </p:to>
                                    </p:set>
                                  </p:childTnLst>
                                </p:cTn>
                              </p:par>
                            </p:childTnLst>
                          </p:cTn>
                        </p:par>
                      </p:childTnLst>
                    </p:cTn>
                  </p:par>
                </p:childTnLst>
              </p:cTn>
              <p:nextCondLst>
                <p:cond evt="onClick" delay="0">
                  <p:tgtEl>
                    <p:spTgt spid="445452"/>
                  </p:tgtEl>
                </p:cond>
              </p:nextCondLst>
            </p:seq>
            <p:seq concurrent="1" nextAc="seek">
              <p:cTn id="50" restart="whenNotActive" fill="hold" evtFilter="cancelBubble" nodeType="interactiveSeq">
                <p:stCondLst>
                  <p:cond evt="onClick" delay="0">
                    <p:tgtEl>
                      <p:spTgt spid="44545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2" presetClass="path" presetSubtype="0" fill="hold" nodeType="withEffect">
                                  <p:stCondLst>
                                    <p:cond delay="0"/>
                                  </p:stCondLst>
                                  <p:childTnLst>
                                    <p:animMotion origin="layout" path="M -0.99688 0.34699 L -0.99688 0.34699 " pathEditMode="fixed" rAng="0" ptsTypes="AA">
                                      <p:cBhvr>
                                        <p:cTn id="54" dur="10" fill="hold"/>
                                        <p:tgtEl>
                                          <p:spTgt spid="445467"/>
                                        </p:tgtEl>
                                        <p:attrNameLst>
                                          <p:attrName>ppt_x</p:attrName>
                                          <p:attrName>ppt_y</p:attrName>
                                        </p:attrNameLst>
                                      </p:cBhvr>
                                      <p:rCtr x="0" y="0"/>
                                    </p:animMotion>
                                  </p:childTnLst>
                                </p:cTn>
                              </p:par>
                              <p:par>
                                <p:cTn id="55" presetID="3" presetClass="entr" presetSubtype="0" fill="hold" grpId="0" nodeType="withEffect">
                                  <p:stCondLst>
                                    <p:cond delay="0"/>
                                  </p:stCondLst>
                                  <p:childTnLst>
                                    <p:set>
                                      <p:cBhvr>
                                        <p:cTn id="56" dur="1" fill="hold">
                                          <p:stCondLst>
                                            <p:cond delay="0"/>
                                          </p:stCondLst>
                                        </p:cTn>
                                        <p:tgtEl>
                                          <p:spTgt spid="445450"/>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445467"/>
                                        </p:tgtEl>
                                        <p:attrNameLst>
                                          <p:attrName>style.visibility</p:attrName>
                                        </p:attrNameLst>
                                      </p:cBhvr>
                                      <p:to>
                                        <p:strVal val="visible"/>
                                      </p:to>
                                    </p:set>
                                    <p:animEffect transition="in" filter="fade">
                                      <p:cBhvr>
                                        <p:cTn id="59" dur="200"/>
                                        <p:tgtEl>
                                          <p:spTgt spid="445467"/>
                                        </p:tgtEl>
                                      </p:cBhvr>
                                    </p:animEffect>
                                  </p:childTnLst>
                                  <p:subTnLst>
                                    <p:audio>
                                      <p:cMediaNode>
                                        <p:cTn display="0" masterRel="sameClick">
                                          <p:stCondLst>
                                            <p:cond evt="begin" delay="0">
                                              <p:tn val="57"/>
                                            </p:cond>
                                          </p:stCondLst>
                                          <p:endCondLst>
                                            <p:cond evt="onStopAudio" delay="0">
                                              <p:tgtEl>
                                                <p:sldTgt/>
                                              </p:tgtEl>
                                            </p:cond>
                                          </p:endCondLst>
                                        </p:cTn>
                                        <p:tgtEl>
                                          <p:sndTgt r:embed="rId4" name="Buzzer.wav"/>
                                        </p:tgtEl>
                                      </p:cMediaNode>
                                    </p:audio>
                                  </p:subTnLst>
                                </p:cTn>
                              </p:par>
                            </p:childTnLst>
                          </p:cTn>
                        </p:par>
                        <p:par>
                          <p:cTn id="60" fill="hold" nodeType="afterGroup">
                            <p:stCondLst>
                              <p:cond delay="200"/>
                            </p:stCondLst>
                            <p:childTnLst>
                              <p:par>
                                <p:cTn id="61" presetID="10" presetClass="exit" presetSubtype="0" fill="hold" nodeType="afterEffect">
                                  <p:stCondLst>
                                    <p:cond delay="500"/>
                                  </p:stCondLst>
                                  <p:childTnLst>
                                    <p:animEffect transition="out" filter="fade">
                                      <p:cBhvr>
                                        <p:cTn id="62" dur="200"/>
                                        <p:tgtEl>
                                          <p:spTgt spid="445467"/>
                                        </p:tgtEl>
                                      </p:cBhvr>
                                    </p:animEffect>
                                    <p:set>
                                      <p:cBhvr>
                                        <p:cTn id="63" dur="1" fill="hold">
                                          <p:stCondLst>
                                            <p:cond delay="199"/>
                                          </p:stCondLst>
                                        </p:cTn>
                                        <p:tgtEl>
                                          <p:spTgt spid="445467"/>
                                        </p:tgtEl>
                                        <p:attrNameLst>
                                          <p:attrName>style.visibility</p:attrName>
                                        </p:attrNameLst>
                                      </p:cBhvr>
                                      <p:to>
                                        <p:strVal val="hidden"/>
                                      </p:to>
                                    </p:set>
                                  </p:childTnLst>
                                </p:cTn>
                              </p:par>
                            </p:childTnLst>
                          </p:cTn>
                        </p:par>
                      </p:childTnLst>
                    </p:cTn>
                  </p:par>
                </p:childTnLst>
              </p:cTn>
              <p:nextCondLst>
                <p:cond evt="onClick" delay="0">
                  <p:tgtEl>
                    <p:spTgt spid="445453"/>
                  </p:tgtEl>
                </p:cond>
              </p:nextCondLst>
            </p:seq>
            <p:seq concurrent="1" nextAc="seek">
              <p:cTn id="64" restart="whenNotActive" fill="hold" evtFilter="cancelBubble" nodeType="interactiveSeq">
                <p:stCondLst>
                  <p:cond evt="onClick" delay="0">
                    <p:tgtEl>
                      <p:spTgt spid="445459"/>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2" presetClass="exit" presetSubtype="1" fill="hold" nodeType="clickEffect">
                                  <p:stCondLst>
                                    <p:cond delay="0"/>
                                  </p:stCondLst>
                                  <p:childTnLst>
                                    <p:animEffect transition="out" filter="slide(fromTop)">
                                      <p:cBhvr>
                                        <p:cTn id="68" dur="300"/>
                                        <p:tgtEl>
                                          <p:spTgt spid="445459"/>
                                        </p:tgtEl>
                                      </p:cBhvr>
                                    </p:animEffect>
                                    <p:set>
                                      <p:cBhvr>
                                        <p:cTn id="69" dur="1" fill="hold">
                                          <p:stCondLst>
                                            <p:cond delay="299"/>
                                          </p:stCondLst>
                                        </p:cTn>
                                        <p:tgtEl>
                                          <p:spTgt spid="445459"/>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45459"/>
                  </p:tgtEl>
                </p:cond>
              </p:nextCondLst>
            </p:seq>
            <p:seq concurrent="1" nextAc="seek">
              <p:cTn id="70" restart="whenNotActive" fill="hold" evtFilter="cancelBubble" nodeType="interactiveSeq">
                <p:stCondLst>
                  <p:cond evt="onClick" delay="0">
                    <p:tgtEl>
                      <p:spTgt spid="445493"/>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clickEffect">
                                  <p:stCondLst>
                                    <p:cond delay="0"/>
                                  </p:stCondLst>
                                  <p:childTnLst>
                                    <p:animMotion origin="layout" path="M -0.97014 -0.19352 L -0.97014 -0.19352 " pathEditMode="fixed" rAng="0" ptsTypes="AA">
                                      <p:cBhvr>
                                        <p:cTn id="74" dur="10" fill="hold"/>
                                        <p:tgtEl>
                                          <p:spTgt spid="445459"/>
                                        </p:tgtEl>
                                        <p:attrNameLst>
                                          <p:attrName>ppt_x</p:attrName>
                                          <p:attrName>ppt_y</p:attrName>
                                        </p:attrNameLst>
                                      </p:cBhvr>
                                      <p:rCtr x="0" y="0"/>
                                    </p:animMotion>
                                  </p:childTnLst>
                                </p:cTn>
                              </p:par>
                              <p:par>
                                <p:cTn id="75" presetID="42" presetClass="path" presetSubtype="0" fill="hold" grpId="1" nodeType="withEffect">
                                  <p:stCondLst>
                                    <p:cond delay="0"/>
                                  </p:stCondLst>
                                  <p:iterate type="lt">
                                    <p:tmPct val="0"/>
                                  </p:iterate>
                                  <p:childTnLst>
                                    <p:animMotion origin="layout" path="M -0.96736 0.40024 L -0.96736 0.40024 " pathEditMode="fixed" rAng="0" ptsTypes="AA">
                                      <p:cBhvr>
                                        <p:cTn id="76" dur="10" fill="hold"/>
                                        <p:tgtEl>
                                          <p:spTgt spid="445497">
                                            <p:bg/>
                                          </p:spTgt>
                                        </p:tgtEl>
                                        <p:attrNameLst>
                                          <p:attrName>ppt_x</p:attrName>
                                          <p:attrName>ppt_y</p:attrName>
                                        </p:attrNameLst>
                                      </p:cBhvr>
                                      <p:rCtr x="0" y="0"/>
                                    </p:animMotion>
                                  </p:childTnLst>
                                </p:cTn>
                              </p:par>
                              <p:par>
                                <p:cTn id="77" presetID="42" presetClass="path" presetSubtype="0" fill="hold" grpId="1" nodeType="withEffect">
                                  <p:stCondLst>
                                    <p:cond delay="0"/>
                                  </p:stCondLst>
                                  <p:iterate type="lt">
                                    <p:tmPct val="0"/>
                                  </p:iterate>
                                  <p:childTnLst>
                                    <p:animMotion origin="layout" path="M -0.96719 0.35996 L -0.96719 0.35996 " pathEditMode="fixed" rAng="0" ptsTypes="AA">
                                      <p:cBhvr>
                                        <p:cTn id="78" dur="10" fill="hold"/>
                                        <p:tgtEl>
                                          <p:spTgt spid="445497">
                                            <p:txEl>
                                              <p:pRg st="0" end="0"/>
                                            </p:txEl>
                                          </p:spTgt>
                                        </p:tgtEl>
                                        <p:attrNameLst>
                                          <p:attrName>ppt_x</p:attrName>
                                          <p:attrName>ppt_y</p:attrName>
                                        </p:attrNameLst>
                                      </p:cBhvr>
                                      <p:rCtr x="0" y="0"/>
                                    </p:animMotion>
                                  </p:childTnLst>
                                </p:cTn>
                              </p:par>
                              <p:par>
                                <p:cTn id="79" presetID="42" presetClass="path" presetSubtype="0" fill="hold" grpId="1" nodeType="withEffect">
                                  <p:stCondLst>
                                    <p:cond delay="0"/>
                                  </p:stCondLst>
                                  <p:iterate type="lt">
                                    <p:tmPct val="0"/>
                                  </p:iterate>
                                  <p:childTnLst>
                                    <p:animMotion origin="layout" path="M -0.96719 0.35996 L -0.96719 0.35996 " pathEditMode="fixed" rAng="0" ptsTypes="AA">
                                      <p:cBhvr>
                                        <p:cTn id="80" dur="10" fill="hold"/>
                                        <p:tgtEl>
                                          <p:spTgt spid="445497">
                                            <p:txEl>
                                              <p:pRg st="1" end="1"/>
                                            </p:txEl>
                                          </p:spTgt>
                                        </p:tgtEl>
                                        <p:attrNameLst>
                                          <p:attrName>ppt_x</p:attrName>
                                          <p:attrName>ppt_y</p:attrName>
                                        </p:attrNameLst>
                                      </p:cBhvr>
                                      <p:rCtr x="0" y="0"/>
                                    </p:animMotion>
                                  </p:childTnLst>
                                </p:cTn>
                              </p:par>
                              <p:par>
                                <p:cTn id="81" presetID="42" presetClass="path" presetSubtype="0" fill="hold" grpId="1" nodeType="withEffect">
                                  <p:stCondLst>
                                    <p:cond delay="0"/>
                                  </p:stCondLst>
                                  <p:iterate type="lt">
                                    <p:tmPct val="0"/>
                                  </p:iterate>
                                  <p:childTnLst>
                                    <p:animMotion origin="layout" path="M -0.96719 0.35996 L -0.96719 0.35996 " pathEditMode="fixed" rAng="0" ptsTypes="AA">
                                      <p:cBhvr>
                                        <p:cTn id="82" dur="10" fill="hold"/>
                                        <p:tgtEl>
                                          <p:spTgt spid="445497">
                                            <p:txEl>
                                              <p:pRg st="2" end="2"/>
                                            </p:txEl>
                                          </p:spTgt>
                                        </p:tgtEl>
                                        <p:attrNameLst>
                                          <p:attrName>ppt_x</p:attrName>
                                          <p:attrName>ppt_y</p:attrName>
                                        </p:attrNameLst>
                                      </p:cBhvr>
                                      <p:rCtr x="0" y="0"/>
                                    </p:animMotion>
                                  </p:childTnLst>
                                </p:cTn>
                              </p:par>
                              <p:par>
                                <p:cTn id="83" presetID="42" presetClass="path" presetSubtype="0" fill="hold" grpId="1" nodeType="withEffect">
                                  <p:stCondLst>
                                    <p:cond delay="0"/>
                                  </p:stCondLst>
                                  <p:iterate type="lt">
                                    <p:tmPct val="0"/>
                                  </p:iterate>
                                  <p:childTnLst>
                                    <p:animMotion origin="layout" path="M -0.96719 0.35996 L -0.96719 0.35996 " pathEditMode="fixed" rAng="0" ptsTypes="AA">
                                      <p:cBhvr>
                                        <p:cTn id="84" dur="10" fill="hold"/>
                                        <p:tgtEl>
                                          <p:spTgt spid="445497">
                                            <p:txEl>
                                              <p:pRg st="3" end="3"/>
                                            </p:txEl>
                                          </p:spTgt>
                                        </p:tgtEl>
                                        <p:attrNameLst>
                                          <p:attrName>ppt_x</p:attrName>
                                          <p:attrName>ppt_y</p:attrName>
                                        </p:attrNameLst>
                                      </p:cBhvr>
                                      <p:rCtr x="0" y="0"/>
                                    </p:animMotion>
                                  </p:childTnLst>
                                </p:cTn>
                              </p:par>
                              <p:par>
                                <p:cTn id="85" presetID="42" presetClass="path" presetSubtype="0" fill="hold" grpId="1" nodeType="withEffect">
                                  <p:stCondLst>
                                    <p:cond delay="0"/>
                                  </p:stCondLst>
                                  <p:iterate type="lt">
                                    <p:tmPct val="0"/>
                                  </p:iterate>
                                  <p:childTnLst>
                                    <p:animMotion origin="layout" path="M -0.96719 0.35996 L -0.96719 0.35996 " pathEditMode="fixed" rAng="0" ptsTypes="AA">
                                      <p:cBhvr>
                                        <p:cTn id="86" dur="10" fill="hold"/>
                                        <p:tgtEl>
                                          <p:spTgt spid="445497">
                                            <p:txEl>
                                              <p:pRg st="4" end="4"/>
                                            </p:txEl>
                                          </p:spTgt>
                                        </p:tgtEl>
                                        <p:attrNameLst>
                                          <p:attrName>ppt_x</p:attrName>
                                          <p:attrName>ppt_y</p:attrName>
                                        </p:attrNameLst>
                                      </p:cBhvr>
                                      <p:rCtr x="0" y="0"/>
                                    </p:animMotion>
                                  </p:childTnLst>
                                </p:cTn>
                              </p:par>
                              <p:par>
                                <p:cTn id="87" presetID="42" presetClass="path" presetSubtype="0" fill="hold" grpId="1" nodeType="withEffect">
                                  <p:stCondLst>
                                    <p:cond delay="0"/>
                                  </p:stCondLst>
                                  <p:iterate type="lt">
                                    <p:tmPct val="0"/>
                                  </p:iterate>
                                  <p:childTnLst>
                                    <p:animMotion origin="layout" path="M -0.96719 0.35996 L -0.96719 0.35996 " pathEditMode="fixed" rAng="0" ptsTypes="AA">
                                      <p:cBhvr>
                                        <p:cTn id="88" dur="10" fill="hold"/>
                                        <p:tgtEl>
                                          <p:spTgt spid="445497">
                                            <p:txEl>
                                              <p:pRg st="5" end="5"/>
                                            </p:txEl>
                                          </p:spTgt>
                                        </p:tgtEl>
                                        <p:attrNameLst>
                                          <p:attrName>ppt_x</p:attrName>
                                          <p:attrName>ppt_y</p:attrName>
                                        </p:attrNameLst>
                                      </p:cBhvr>
                                      <p:rCtr x="0" y="0"/>
                                    </p:animMotion>
                                  </p:childTnLst>
                                </p:cTn>
                              </p:par>
                              <p:par>
                                <p:cTn id="89" presetID="1" presetClass="exit" presetSubtype="0" fill="hold" grpId="2" nodeType="withEffect">
                                  <p:stCondLst>
                                    <p:cond delay="0"/>
                                  </p:stCondLst>
                                  <p:childTnLst>
                                    <p:set>
                                      <p:cBhvr>
                                        <p:cTn id="90" dur="1" fill="hold">
                                          <p:stCondLst>
                                            <p:cond delay="0"/>
                                          </p:stCondLst>
                                        </p:cTn>
                                        <p:tgtEl>
                                          <p:spTgt spid="445497">
                                            <p:txEl>
                                              <p:pRg st="0" end="0"/>
                                            </p:txEl>
                                          </p:spTgt>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445497">
                                            <p:txEl>
                                              <p:pRg st="1" end="1"/>
                                            </p:txEl>
                                          </p:spTgt>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445497">
                                            <p:txEl>
                                              <p:pRg st="2" end="2"/>
                                            </p:txEl>
                                          </p:spTgt>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445497">
                                            <p:txEl>
                                              <p:pRg st="3" end="3"/>
                                            </p:txEl>
                                          </p:spTgt>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445497">
                                            <p:txEl>
                                              <p:pRg st="4" end="4"/>
                                            </p:txEl>
                                          </p:spTgt>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445497">
                                            <p:txEl>
                                              <p:pRg st="5" end="5"/>
                                            </p:txEl>
                                          </p:spTgt>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445497">
                                            <p:bg/>
                                          </p:spTgt>
                                        </p:tgtEl>
                                        <p:attrNameLst>
                                          <p:attrName>style.visibility</p:attrName>
                                        </p:attrNameLst>
                                      </p:cBhvr>
                                      <p:to>
                                        <p:strVal val="hidden"/>
                                      </p:to>
                                    </p:set>
                                  </p:childTnLst>
                                </p:cTn>
                              </p:par>
                            </p:childTnLst>
                          </p:cTn>
                        </p:par>
                        <p:par>
                          <p:cTn id="103" fill="hold" nodeType="afterGroup">
                            <p:stCondLst>
                              <p:cond delay="10"/>
                            </p:stCondLst>
                            <p:childTnLst>
                              <p:par>
                                <p:cTn id="104" presetID="12" presetClass="exit" presetSubtype="1" fill="hold" nodeType="afterEffect">
                                  <p:stCondLst>
                                    <p:cond delay="0"/>
                                  </p:stCondLst>
                                  <p:childTnLst>
                                    <p:animEffect transition="out" filter="slide(fromTop)">
                                      <p:cBhvr>
                                        <p:cTn id="105" dur="1000"/>
                                        <p:tgtEl>
                                          <p:spTgt spid="445494"/>
                                        </p:tgtEl>
                                      </p:cBhvr>
                                    </p:animEffect>
                                    <p:set>
                                      <p:cBhvr>
                                        <p:cTn id="106" dur="1" fill="hold">
                                          <p:stCondLst>
                                            <p:cond delay="999"/>
                                          </p:stCondLst>
                                        </p:cTn>
                                        <p:tgtEl>
                                          <p:spTgt spid="44549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445493"/>
                                        </p:tgtEl>
                                      </p:cBhvr>
                                    </p:animEffect>
                                    <p:set>
                                      <p:cBhvr>
                                        <p:cTn id="109" dur="1" fill="hold">
                                          <p:stCondLst>
                                            <p:cond delay="499"/>
                                          </p:stCondLst>
                                        </p:cTn>
                                        <p:tgtEl>
                                          <p:spTgt spid="445493"/>
                                        </p:tgtEl>
                                        <p:attrNameLst>
                                          <p:attrName>style.visibility</p:attrName>
                                        </p:attrNameLst>
                                      </p:cBhvr>
                                      <p:to>
                                        <p:strVal val="hidden"/>
                                      </p:to>
                                    </p:set>
                                  </p:childTnLst>
                                </p:cTn>
                              </p:par>
                            </p:childTnLst>
                          </p:cTn>
                        </p:par>
                        <p:par>
                          <p:cTn id="110" fill="hold" nodeType="afterGroup">
                            <p:stCondLst>
                              <p:cond delay="1010"/>
                            </p:stCondLst>
                            <p:childTnLst>
                              <p:par>
                                <p:cTn id="111" presetID="10" presetClass="entr" presetSubtype="0" fill="hold" grpId="5" nodeType="afterEffect">
                                  <p:stCondLst>
                                    <p:cond delay="490"/>
                                  </p:stCondLst>
                                  <p:childTnLst>
                                    <p:set>
                                      <p:cBhvr>
                                        <p:cTn id="112" dur="1" fill="hold">
                                          <p:stCondLst>
                                            <p:cond delay="0"/>
                                          </p:stCondLst>
                                        </p:cTn>
                                        <p:tgtEl>
                                          <p:spTgt spid="445497">
                                            <p:bg/>
                                          </p:spTgt>
                                        </p:tgtEl>
                                        <p:attrNameLst>
                                          <p:attrName>style.visibility</p:attrName>
                                        </p:attrNameLst>
                                      </p:cBhvr>
                                      <p:to>
                                        <p:strVal val="visible"/>
                                      </p:to>
                                    </p:set>
                                    <p:animEffect transition="in" filter="fade">
                                      <p:cBhvr>
                                        <p:cTn id="113" dur="500"/>
                                        <p:tgtEl>
                                          <p:spTgt spid="445497">
                                            <p:bg/>
                                          </p:spTgt>
                                        </p:tgtEl>
                                      </p:cBhvr>
                                    </p:animEffect>
                                  </p:childTnLst>
                                </p:cTn>
                              </p:par>
                            </p:childTnLst>
                          </p:cTn>
                        </p:par>
                        <p:par>
                          <p:cTn id="114" fill="hold" nodeType="afterGroup">
                            <p:stCondLst>
                              <p:cond delay="2000"/>
                            </p:stCondLst>
                            <p:childTnLst>
                              <p:par>
                                <p:cTn id="115" presetID="10" presetClass="entr" presetSubtype="0" fill="hold" grpId="4" nodeType="afterEffect">
                                  <p:stCondLst>
                                    <p:cond delay="0"/>
                                  </p:stCondLst>
                                  <p:iterate type="lt">
                                    <p:tmPct val="0"/>
                                  </p:iterate>
                                  <p:childTnLst>
                                    <p:set>
                                      <p:cBhvr>
                                        <p:cTn id="116" dur="1" fill="hold">
                                          <p:stCondLst>
                                            <p:cond delay="0"/>
                                          </p:stCondLst>
                                        </p:cTn>
                                        <p:tgtEl>
                                          <p:spTgt spid="445497">
                                            <p:txEl>
                                              <p:pRg st="0" end="0"/>
                                            </p:txEl>
                                          </p:spTgt>
                                        </p:tgtEl>
                                        <p:attrNameLst>
                                          <p:attrName>style.visibility</p:attrName>
                                        </p:attrNameLst>
                                      </p:cBhvr>
                                      <p:to>
                                        <p:strVal val="visible"/>
                                      </p:to>
                                    </p:set>
                                    <p:animEffect transition="in" filter="fade">
                                      <p:cBhvr>
                                        <p:cTn id="117" dur="500"/>
                                        <p:tgtEl>
                                          <p:spTgt spid="445497">
                                            <p:txEl>
                                              <p:pRg st="0" end="0"/>
                                            </p:txEl>
                                          </p:spTgt>
                                        </p:tgtEl>
                                      </p:cBhvr>
                                    </p:animEffect>
                                  </p:childTnLst>
                                </p:cTn>
                              </p:par>
                              <p:par>
                                <p:cTn id="118" presetID="10" presetClass="entr" presetSubtype="0" fill="hold" grpId="4" nodeType="withEffect">
                                  <p:stCondLst>
                                    <p:cond delay="0"/>
                                  </p:stCondLst>
                                  <p:iterate type="lt">
                                    <p:tmPct val="0"/>
                                  </p:iterate>
                                  <p:childTnLst>
                                    <p:set>
                                      <p:cBhvr>
                                        <p:cTn id="119" dur="1" fill="hold">
                                          <p:stCondLst>
                                            <p:cond delay="0"/>
                                          </p:stCondLst>
                                        </p:cTn>
                                        <p:tgtEl>
                                          <p:spTgt spid="445497">
                                            <p:txEl>
                                              <p:pRg st="1" end="1"/>
                                            </p:txEl>
                                          </p:spTgt>
                                        </p:tgtEl>
                                        <p:attrNameLst>
                                          <p:attrName>style.visibility</p:attrName>
                                        </p:attrNameLst>
                                      </p:cBhvr>
                                      <p:to>
                                        <p:strVal val="visible"/>
                                      </p:to>
                                    </p:set>
                                    <p:animEffect transition="in" filter="fade">
                                      <p:cBhvr>
                                        <p:cTn id="120" dur="500"/>
                                        <p:tgtEl>
                                          <p:spTgt spid="445497">
                                            <p:txEl>
                                              <p:pRg st="1" end="1"/>
                                            </p:txEl>
                                          </p:spTgt>
                                        </p:tgtEl>
                                      </p:cBhvr>
                                    </p:animEffect>
                                  </p:childTnLst>
                                </p:cTn>
                              </p:par>
                              <p:par>
                                <p:cTn id="121" presetID="10" presetClass="entr" presetSubtype="0" fill="hold" grpId="4" nodeType="withEffect">
                                  <p:stCondLst>
                                    <p:cond delay="0"/>
                                  </p:stCondLst>
                                  <p:iterate type="lt">
                                    <p:tmPct val="0"/>
                                  </p:iterate>
                                  <p:childTnLst>
                                    <p:set>
                                      <p:cBhvr>
                                        <p:cTn id="122" dur="1" fill="hold">
                                          <p:stCondLst>
                                            <p:cond delay="0"/>
                                          </p:stCondLst>
                                        </p:cTn>
                                        <p:tgtEl>
                                          <p:spTgt spid="445497">
                                            <p:txEl>
                                              <p:pRg st="2" end="2"/>
                                            </p:txEl>
                                          </p:spTgt>
                                        </p:tgtEl>
                                        <p:attrNameLst>
                                          <p:attrName>style.visibility</p:attrName>
                                        </p:attrNameLst>
                                      </p:cBhvr>
                                      <p:to>
                                        <p:strVal val="visible"/>
                                      </p:to>
                                    </p:set>
                                    <p:animEffect transition="in" filter="fade">
                                      <p:cBhvr>
                                        <p:cTn id="123" dur="500"/>
                                        <p:tgtEl>
                                          <p:spTgt spid="445497">
                                            <p:txEl>
                                              <p:pRg st="2" end="2"/>
                                            </p:txEl>
                                          </p:spTgt>
                                        </p:tgtEl>
                                      </p:cBhvr>
                                    </p:animEffect>
                                  </p:childTnLst>
                                </p:cTn>
                              </p:par>
                              <p:par>
                                <p:cTn id="124" presetID="10" presetClass="entr" presetSubtype="0" fill="hold" grpId="4" nodeType="withEffect">
                                  <p:stCondLst>
                                    <p:cond delay="0"/>
                                  </p:stCondLst>
                                  <p:iterate type="lt">
                                    <p:tmPct val="0"/>
                                  </p:iterate>
                                  <p:childTnLst>
                                    <p:set>
                                      <p:cBhvr>
                                        <p:cTn id="125" dur="1" fill="hold">
                                          <p:stCondLst>
                                            <p:cond delay="0"/>
                                          </p:stCondLst>
                                        </p:cTn>
                                        <p:tgtEl>
                                          <p:spTgt spid="445497">
                                            <p:txEl>
                                              <p:pRg st="3" end="3"/>
                                            </p:txEl>
                                          </p:spTgt>
                                        </p:tgtEl>
                                        <p:attrNameLst>
                                          <p:attrName>style.visibility</p:attrName>
                                        </p:attrNameLst>
                                      </p:cBhvr>
                                      <p:to>
                                        <p:strVal val="visible"/>
                                      </p:to>
                                    </p:set>
                                    <p:animEffect transition="in" filter="fade">
                                      <p:cBhvr>
                                        <p:cTn id="126" dur="500"/>
                                        <p:tgtEl>
                                          <p:spTgt spid="445497">
                                            <p:txEl>
                                              <p:pRg st="3" end="3"/>
                                            </p:txEl>
                                          </p:spTgt>
                                        </p:tgtEl>
                                      </p:cBhvr>
                                    </p:animEffect>
                                  </p:childTnLst>
                                </p:cTn>
                              </p:par>
                              <p:par>
                                <p:cTn id="127" presetID="10" presetClass="entr" presetSubtype="0" fill="hold" grpId="4" nodeType="withEffect">
                                  <p:stCondLst>
                                    <p:cond delay="0"/>
                                  </p:stCondLst>
                                  <p:iterate type="lt">
                                    <p:tmPct val="0"/>
                                  </p:iterate>
                                  <p:childTnLst>
                                    <p:set>
                                      <p:cBhvr>
                                        <p:cTn id="128" dur="1" fill="hold">
                                          <p:stCondLst>
                                            <p:cond delay="0"/>
                                          </p:stCondLst>
                                        </p:cTn>
                                        <p:tgtEl>
                                          <p:spTgt spid="445497">
                                            <p:txEl>
                                              <p:pRg st="4" end="4"/>
                                            </p:txEl>
                                          </p:spTgt>
                                        </p:tgtEl>
                                        <p:attrNameLst>
                                          <p:attrName>style.visibility</p:attrName>
                                        </p:attrNameLst>
                                      </p:cBhvr>
                                      <p:to>
                                        <p:strVal val="visible"/>
                                      </p:to>
                                    </p:set>
                                    <p:animEffect transition="in" filter="fade">
                                      <p:cBhvr>
                                        <p:cTn id="129" dur="500"/>
                                        <p:tgtEl>
                                          <p:spTgt spid="445497">
                                            <p:txEl>
                                              <p:pRg st="4" end="4"/>
                                            </p:txEl>
                                          </p:spTgt>
                                        </p:tgtEl>
                                      </p:cBhvr>
                                    </p:animEffect>
                                  </p:childTnLst>
                                </p:cTn>
                              </p:par>
                              <p:par>
                                <p:cTn id="130" presetID="10" presetClass="entr" presetSubtype="0" fill="hold" grpId="4" nodeType="withEffect">
                                  <p:stCondLst>
                                    <p:cond delay="0"/>
                                  </p:stCondLst>
                                  <p:iterate type="lt">
                                    <p:tmPct val="0"/>
                                  </p:iterate>
                                  <p:childTnLst>
                                    <p:set>
                                      <p:cBhvr>
                                        <p:cTn id="131" dur="1" fill="hold">
                                          <p:stCondLst>
                                            <p:cond delay="0"/>
                                          </p:stCondLst>
                                        </p:cTn>
                                        <p:tgtEl>
                                          <p:spTgt spid="445497">
                                            <p:txEl>
                                              <p:pRg st="5" end="5"/>
                                            </p:txEl>
                                          </p:spTgt>
                                        </p:tgtEl>
                                        <p:attrNameLst>
                                          <p:attrName>style.visibility</p:attrName>
                                        </p:attrNameLst>
                                      </p:cBhvr>
                                      <p:to>
                                        <p:strVal val="visible"/>
                                      </p:to>
                                    </p:set>
                                    <p:animEffect transition="in" filter="fade">
                                      <p:cBhvr>
                                        <p:cTn id="132" dur="500"/>
                                        <p:tgtEl>
                                          <p:spTgt spid="445497">
                                            <p:txEl>
                                              <p:pRg st="5" end="5"/>
                                            </p:txEl>
                                          </p:spTgt>
                                        </p:tgtEl>
                                      </p:cBhvr>
                                    </p:animEffect>
                                  </p:childTnLst>
                                </p:cTn>
                              </p:par>
                            </p:childTnLst>
                          </p:cTn>
                        </p:par>
                        <p:par>
                          <p:cTn id="133" fill="hold" nodeType="afterGroup">
                            <p:stCondLst>
                              <p:cond delay="2500"/>
                            </p:stCondLst>
                            <p:childTnLst>
                              <p:par>
                                <p:cTn id="134" presetID="27" presetClass="entr" presetSubtype="0" fill="hold" grpId="3" nodeType="afterEffect">
                                  <p:stCondLst>
                                    <p:cond delay="0"/>
                                  </p:stCondLst>
                                  <p:iterate type="lt">
                                    <p:tmPct val="50000"/>
                                  </p:iterate>
                                  <p:childTnLst>
                                    <p:set>
                                      <p:cBhvr>
                                        <p:cTn id="135" dur="1" fill="hold">
                                          <p:stCondLst>
                                            <p:cond delay="0"/>
                                          </p:stCondLst>
                                        </p:cTn>
                                        <p:tgtEl>
                                          <p:spTgt spid="445497">
                                            <p:txEl>
                                              <p:pRg st="0" end="0"/>
                                            </p:txEl>
                                          </p:spTgt>
                                        </p:tgtEl>
                                        <p:attrNameLst>
                                          <p:attrName>style.visibility</p:attrName>
                                        </p:attrNameLst>
                                      </p:cBhvr>
                                      <p:to>
                                        <p:strVal val="visible"/>
                                      </p:to>
                                    </p:set>
                                    <p:anim calcmode="discrete" valueType="clr">
                                      <p:cBhvr override="childStyle">
                                        <p:cTn id="136" dur="80"/>
                                        <p:tgtEl>
                                          <p:spTgt spid="445497">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37" dur="80"/>
                                        <p:tgtEl>
                                          <p:spTgt spid="445497">
                                            <p:txEl>
                                              <p:pRg st="0" end="0"/>
                                            </p:txEl>
                                          </p:spTgt>
                                        </p:tgtEl>
                                        <p:attrNameLst>
                                          <p:attrName>fillcolor</p:attrName>
                                        </p:attrNameLst>
                                      </p:cBhvr>
                                      <p:tavLst>
                                        <p:tav tm="0">
                                          <p:val>
                                            <p:clrVal>
                                              <a:schemeClr val="accent2"/>
                                            </p:clrVal>
                                          </p:val>
                                        </p:tav>
                                        <p:tav tm="50000">
                                          <p:val>
                                            <p:clrVal>
                                              <a:schemeClr val="hlink"/>
                                            </p:clrVal>
                                          </p:val>
                                        </p:tav>
                                      </p:tavLst>
                                    </p:anim>
                                    <p:set>
                                      <p:cBhvr>
                                        <p:cTn id="138" dur="80"/>
                                        <p:tgtEl>
                                          <p:spTgt spid="445497">
                                            <p:txEl>
                                              <p:pRg st="0" end="0"/>
                                            </p:txEl>
                                          </p:spTgt>
                                        </p:tgtEl>
                                        <p:attrNameLst>
                                          <p:attrName>fill.type</p:attrName>
                                        </p:attrNameLst>
                                      </p:cBhvr>
                                      <p:to>
                                        <p:strVal val="solid"/>
                                      </p:to>
                                    </p:set>
                                  </p:childTnLst>
                                </p:cTn>
                              </p:par>
                              <p:par>
                                <p:cTn id="139" presetID="27" presetClass="entr" presetSubtype="0" fill="hold" grpId="3" nodeType="withEffect">
                                  <p:stCondLst>
                                    <p:cond delay="0"/>
                                  </p:stCondLst>
                                  <p:iterate type="lt">
                                    <p:tmPct val="50000"/>
                                  </p:iterate>
                                  <p:childTnLst>
                                    <p:set>
                                      <p:cBhvr>
                                        <p:cTn id="140" dur="1" fill="hold">
                                          <p:stCondLst>
                                            <p:cond delay="0"/>
                                          </p:stCondLst>
                                        </p:cTn>
                                        <p:tgtEl>
                                          <p:spTgt spid="445497">
                                            <p:txEl>
                                              <p:pRg st="1" end="1"/>
                                            </p:txEl>
                                          </p:spTgt>
                                        </p:tgtEl>
                                        <p:attrNameLst>
                                          <p:attrName>style.visibility</p:attrName>
                                        </p:attrNameLst>
                                      </p:cBhvr>
                                      <p:to>
                                        <p:strVal val="visible"/>
                                      </p:to>
                                    </p:set>
                                    <p:anim calcmode="discrete" valueType="clr">
                                      <p:cBhvr override="childStyle">
                                        <p:cTn id="141" dur="80"/>
                                        <p:tgtEl>
                                          <p:spTgt spid="445497">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42" dur="80"/>
                                        <p:tgtEl>
                                          <p:spTgt spid="445497">
                                            <p:txEl>
                                              <p:pRg st="1" end="1"/>
                                            </p:txEl>
                                          </p:spTgt>
                                        </p:tgtEl>
                                        <p:attrNameLst>
                                          <p:attrName>fillcolor</p:attrName>
                                        </p:attrNameLst>
                                      </p:cBhvr>
                                      <p:tavLst>
                                        <p:tav tm="0">
                                          <p:val>
                                            <p:clrVal>
                                              <a:schemeClr val="accent2"/>
                                            </p:clrVal>
                                          </p:val>
                                        </p:tav>
                                        <p:tav tm="50000">
                                          <p:val>
                                            <p:clrVal>
                                              <a:schemeClr val="hlink"/>
                                            </p:clrVal>
                                          </p:val>
                                        </p:tav>
                                      </p:tavLst>
                                    </p:anim>
                                    <p:set>
                                      <p:cBhvr>
                                        <p:cTn id="143" dur="80"/>
                                        <p:tgtEl>
                                          <p:spTgt spid="445497">
                                            <p:txEl>
                                              <p:pRg st="1" end="1"/>
                                            </p:txEl>
                                          </p:spTgt>
                                        </p:tgtEl>
                                        <p:attrNameLst>
                                          <p:attrName>fill.type</p:attrName>
                                        </p:attrNameLst>
                                      </p:cBhvr>
                                      <p:to>
                                        <p:strVal val="solid"/>
                                      </p:to>
                                    </p:set>
                                  </p:childTnLst>
                                </p:cTn>
                              </p:par>
                              <p:par>
                                <p:cTn id="144" presetID="27" presetClass="entr" presetSubtype="0" fill="hold" grpId="3" nodeType="withEffect">
                                  <p:stCondLst>
                                    <p:cond delay="0"/>
                                  </p:stCondLst>
                                  <p:iterate type="lt">
                                    <p:tmPct val="50000"/>
                                  </p:iterate>
                                  <p:childTnLst>
                                    <p:set>
                                      <p:cBhvr>
                                        <p:cTn id="145" dur="1" fill="hold">
                                          <p:stCondLst>
                                            <p:cond delay="0"/>
                                          </p:stCondLst>
                                        </p:cTn>
                                        <p:tgtEl>
                                          <p:spTgt spid="445497">
                                            <p:txEl>
                                              <p:pRg st="2" end="2"/>
                                            </p:txEl>
                                          </p:spTgt>
                                        </p:tgtEl>
                                        <p:attrNameLst>
                                          <p:attrName>style.visibility</p:attrName>
                                        </p:attrNameLst>
                                      </p:cBhvr>
                                      <p:to>
                                        <p:strVal val="visible"/>
                                      </p:to>
                                    </p:set>
                                    <p:anim calcmode="discrete" valueType="clr">
                                      <p:cBhvr override="childStyle">
                                        <p:cTn id="146" dur="80"/>
                                        <p:tgtEl>
                                          <p:spTgt spid="445497">
                                            <p:txEl>
                                              <p:pRg st="2" end="2"/>
                                            </p:txEl>
                                          </p:spTgt>
                                        </p:tgtEl>
                                        <p:attrNameLst>
                                          <p:attrName>style.color</p:attrName>
                                        </p:attrNameLst>
                                      </p:cBhvr>
                                      <p:tavLst>
                                        <p:tav tm="0">
                                          <p:val>
                                            <p:clrVal>
                                              <a:srgbClr val="CC9900"/>
                                            </p:clrVal>
                                          </p:val>
                                        </p:tav>
                                        <p:tav tm="50000">
                                          <p:val>
                                            <p:clrVal>
                                              <a:srgbClr val="663300"/>
                                            </p:clrVal>
                                          </p:val>
                                        </p:tav>
                                      </p:tavLst>
                                    </p:anim>
                                    <p:anim calcmode="discrete" valueType="clr">
                                      <p:cBhvr>
                                        <p:cTn id="147" dur="80"/>
                                        <p:tgtEl>
                                          <p:spTgt spid="445497">
                                            <p:txEl>
                                              <p:pRg st="2" end="2"/>
                                            </p:txEl>
                                          </p:spTgt>
                                        </p:tgtEl>
                                        <p:attrNameLst>
                                          <p:attrName>fillcolor</p:attrName>
                                        </p:attrNameLst>
                                      </p:cBhvr>
                                      <p:tavLst>
                                        <p:tav tm="0">
                                          <p:val>
                                            <p:clrVal>
                                              <a:schemeClr val="accent2"/>
                                            </p:clrVal>
                                          </p:val>
                                        </p:tav>
                                        <p:tav tm="50000">
                                          <p:val>
                                            <p:clrVal>
                                              <a:schemeClr val="hlink"/>
                                            </p:clrVal>
                                          </p:val>
                                        </p:tav>
                                      </p:tavLst>
                                    </p:anim>
                                    <p:set>
                                      <p:cBhvr>
                                        <p:cTn id="148" dur="80"/>
                                        <p:tgtEl>
                                          <p:spTgt spid="445497">
                                            <p:txEl>
                                              <p:pRg st="2" end="2"/>
                                            </p:txEl>
                                          </p:spTgt>
                                        </p:tgtEl>
                                        <p:attrNameLst>
                                          <p:attrName>fill.type</p:attrName>
                                        </p:attrNameLst>
                                      </p:cBhvr>
                                      <p:to>
                                        <p:strVal val="solid"/>
                                      </p:to>
                                    </p:set>
                                  </p:childTnLst>
                                </p:cTn>
                              </p:par>
                              <p:par>
                                <p:cTn id="149" presetID="27" presetClass="entr" presetSubtype="0" fill="hold" grpId="3" nodeType="withEffect">
                                  <p:stCondLst>
                                    <p:cond delay="0"/>
                                  </p:stCondLst>
                                  <p:iterate type="lt">
                                    <p:tmPct val="50000"/>
                                  </p:iterate>
                                  <p:childTnLst>
                                    <p:set>
                                      <p:cBhvr>
                                        <p:cTn id="150" dur="1" fill="hold">
                                          <p:stCondLst>
                                            <p:cond delay="0"/>
                                          </p:stCondLst>
                                        </p:cTn>
                                        <p:tgtEl>
                                          <p:spTgt spid="445497">
                                            <p:txEl>
                                              <p:pRg st="3" end="3"/>
                                            </p:txEl>
                                          </p:spTgt>
                                        </p:tgtEl>
                                        <p:attrNameLst>
                                          <p:attrName>style.visibility</p:attrName>
                                        </p:attrNameLst>
                                      </p:cBhvr>
                                      <p:to>
                                        <p:strVal val="visible"/>
                                      </p:to>
                                    </p:set>
                                    <p:anim calcmode="discrete" valueType="clr">
                                      <p:cBhvr override="childStyle">
                                        <p:cTn id="151" dur="80"/>
                                        <p:tgtEl>
                                          <p:spTgt spid="445497">
                                            <p:txEl>
                                              <p:pRg st="3" end="3"/>
                                            </p:txEl>
                                          </p:spTgt>
                                        </p:tgtEl>
                                        <p:attrNameLst>
                                          <p:attrName>style.color</p:attrName>
                                        </p:attrNameLst>
                                      </p:cBhvr>
                                      <p:tavLst>
                                        <p:tav tm="0">
                                          <p:val>
                                            <p:clrVal>
                                              <a:srgbClr val="CC9900"/>
                                            </p:clrVal>
                                          </p:val>
                                        </p:tav>
                                        <p:tav tm="50000">
                                          <p:val>
                                            <p:clrVal>
                                              <a:srgbClr val="663300"/>
                                            </p:clrVal>
                                          </p:val>
                                        </p:tav>
                                      </p:tavLst>
                                    </p:anim>
                                    <p:anim calcmode="discrete" valueType="clr">
                                      <p:cBhvr>
                                        <p:cTn id="152" dur="80"/>
                                        <p:tgtEl>
                                          <p:spTgt spid="445497">
                                            <p:txEl>
                                              <p:pRg st="3" end="3"/>
                                            </p:txEl>
                                          </p:spTgt>
                                        </p:tgtEl>
                                        <p:attrNameLst>
                                          <p:attrName>fillcolor</p:attrName>
                                        </p:attrNameLst>
                                      </p:cBhvr>
                                      <p:tavLst>
                                        <p:tav tm="0">
                                          <p:val>
                                            <p:clrVal>
                                              <a:schemeClr val="accent2"/>
                                            </p:clrVal>
                                          </p:val>
                                        </p:tav>
                                        <p:tav tm="50000">
                                          <p:val>
                                            <p:clrVal>
                                              <a:schemeClr val="hlink"/>
                                            </p:clrVal>
                                          </p:val>
                                        </p:tav>
                                      </p:tavLst>
                                    </p:anim>
                                    <p:set>
                                      <p:cBhvr>
                                        <p:cTn id="153" dur="80"/>
                                        <p:tgtEl>
                                          <p:spTgt spid="445497">
                                            <p:txEl>
                                              <p:pRg st="3" end="3"/>
                                            </p:txEl>
                                          </p:spTgt>
                                        </p:tgtEl>
                                        <p:attrNameLst>
                                          <p:attrName>fill.type</p:attrName>
                                        </p:attrNameLst>
                                      </p:cBhvr>
                                      <p:to>
                                        <p:strVal val="solid"/>
                                      </p:to>
                                    </p:set>
                                  </p:childTnLst>
                                </p:cTn>
                              </p:par>
                              <p:par>
                                <p:cTn id="154" presetID="27" presetClass="entr" presetSubtype="0" fill="hold" grpId="3" nodeType="withEffect">
                                  <p:stCondLst>
                                    <p:cond delay="0"/>
                                  </p:stCondLst>
                                  <p:iterate type="lt">
                                    <p:tmPct val="50000"/>
                                  </p:iterate>
                                  <p:childTnLst>
                                    <p:set>
                                      <p:cBhvr>
                                        <p:cTn id="155" dur="1" fill="hold">
                                          <p:stCondLst>
                                            <p:cond delay="0"/>
                                          </p:stCondLst>
                                        </p:cTn>
                                        <p:tgtEl>
                                          <p:spTgt spid="445497">
                                            <p:txEl>
                                              <p:pRg st="4" end="4"/>
                                            </p:txEl>
                                          </p:spTgt>
                                        </p:tgtEl>
                                        <p:attrNameLst>
                                          <p:attrName>style.visibility</p:attrName>
                                        </p:attrNameLst>
                                      </p:cBhvr>
                                      <p:to>
                                        <p:strVal val="visible"/>
                                      </p:to>
                                    </p:set>
                                    <p:anim calcmode="discrete" valueType="clr">
                                      <p:cBhvr override="childStyle">
                                        <p:cTn id="156" dur="80"/>
                                        <p:tgtEl>
                                          <p:spTgt spid="445497">
                                            <p:txEl>
                                              <p:pRg st="4" end="4"/>
                                            </p:txEl>
                                          </p:spTgt>
                                        </p:tgtEl>
                                        <p:attrNameLst>
                                          <p:attrName>style.color</p:attrName>
                                        </p:attrNameLst>
                                      </p:cBhvr>
                                      <p:tavLst>
                                        <p:tav tm="0">
                                          <p:val>
                                            <p:clrVal>
                                              <a:srgbClr val="CC9900"/>
                                            </p:clrVal>
                                          </p:val>
                                        </p:tav>
                                        <p:tav tm="50000">
                                          <p:val>
                                            <p:clrVal>
                                              <a:srgbClr val="663300"/>
                                            </p:clrVal>
                                          </p:val>
                                        </p:tav>
                                      </p:tavLst>
                                    </p:anim>
                                    <p:anim calcmode="discrete" valueType="clr">
                                      <p:cBhvr>
                                        <p:cTn id="157" dur="80"/>
                                        <p:tgtEl>
                                          <p:spTgt spid="445497">
                                            <p:txEl>
                                              <p:pRg st="4" end="4"/>
                                            </p:txEl>
                                          </p:spTgt>
                                        </p:tgtEl>
                                        <p:attrNameLst>
                                          <p:attrName>fillcolor</p:attrName>
                                        </p:attrNameLst>
                                      </p:cBhvr>
                                      <p:tavLst>
                                        <p:tav tm="0">
                                          <p:val>
                                            <p:clrVal>
                                              <a:schemeClr val="accent2"/>
                                            </p:clrVal>
                                          </p:val>
                                        </p:tav>
                                        <p:tav tm="50000">
                                          <p:val>
                                            <p:clrVal>
                                              <a:schemeClr val="hlink"/>
                                            </p:clrVal>
                                          </p:val>
                                        </p:tav>
                                      </p:tavLst>
                                    </p:anim>
                                    <p:set>
                                      <p:cBhvr>
                                        <p:cTn id="158" dur="80"/>
                                        <p:tgtEl>
                                          <p:spTgt spid="445497">
                                            <p:txEl>
                                              <p:pRg st="4" end="4"/>
                                            </p:txEl>
                                          </p:spTgt>
                                        </p:tgtEl>
                                        <p:attrNameLst>
                                          <p:attrName>fill.type</p:attrName>
                                        </p:attrNameLst>
                                      </p:cBhvr>
                                      <p:to>
                                        <p:strVal val="solid"/>
                                      </p:to>
                                    </p:set>
                                  </p:childTnLst>
                                </p:cTn>
                              </p:par>
                              <p:par>
                                <p:cTn id="159" presetID="27" presetClass="entr" presetSubtype="0" fill="hold" grpId="3" nodeType="withEffect">
                                  <p:stCondLst>
                                    <p:cond delay="0"/>
                                  </p:stCondLst>
                                  <p:iterate type="lt">
                                    <p:tmPct val="50000"/>
                                  </p:iterate>
                                  <p:childTnLst>
                                    <p:set>
                                      <p:cBhvr>
                                        <p:cTn id="160" dur="1" fill="hold">
                                          <p:stCondLst>
                                            <p:cond delay="0"/>
                                          </p:stCondLst>
                                        </p:cTn>
                                        <p:tgtEl>
                                          <p:spTgt spid="445497">
                                            <p:txEl>
                                              <p:pRg st="5" end="5"/>
                                            </p:txEl>
                                          </p:spTgt>
                                        </p:tgtEl>
                                        <p:attrNameLst>
                                          <p:attrName>style.visibility</p:attrName>
                                        </p:attrNameLst>
                                      </p:cBhvr>
                                      <p:to>
                                        <p:strVal val="visible"/>
                                      </p:to>
                                    </p:set>
                                    <p:anim calcmode="discrete" valueType="clr">
                                      <p:cBhvr override="childStyle">
                                        <p:cTn id="161" dur="80"/>
                                        <p:tgtEl>
                                          <p:spTgt spid="445497">
                                            <p:txEl>
                                              <p:pRg st="5" end="5"/>
                                            </p:txEl>
                                          </p:spTgt>
                                        </p:tgtEl>
                                        <p:attrNameLst>
                                          <p:attrName>style.color</p:attrName>
                                        </p:attrNameLst>
                                      </p:cBhvr>
                                      <p:tavLst>
                                        <p:tav tm="0">
                                          <p:val>
                                            <p:clrVal>
                                              <a:srgbClr val="CC9900"/>
                                            </p:clrVal>
                                          </p:val>
                                        </p:tav>
                                        <p:tav tm="50000">
                                          <p:val>
                                            <p:clrVal>
                                              <a:srgbClr val="663300"/>
                                            </p:clrVal>
                                          </p:val>
                                        </p:tav>
                                      </p:tavLst>
                                    </p:anim>
                                    <p:anim calcmode="discrete" valueType="clr">
                                      <p:cBhvr>
                                        <p:cTn id="162" dur="80"/>
                                        <p:tgtEl>
                                          <p:spTgt spid="445497">
                                            <p:txEl>
                                              <p:pRg st="5" end="5"/>
                                            </p:txEl>
                                          </p:spTgt>
                                        </p:tgtEl>
                                        <p:attrNameLst>
                                          <p:attrName>fillcolor</p:attrName>
                                        </p:attrNameLst>
                                      </p:cBhvr>
                                      <p:tavLst>
                                        <p:tav tm="0">
                                          <p:val>
                                            <p:clrVal>
                                              <a:schemeClr val="accent2"/>
                                            </p:clrVal>
                                          </p:val>
                                        </p:tav>
                                        <p:tav tm="50000">
                                          <p:val>
                                            <p:clrVal>
                                              <a:schemeClr val="hlink"/>
                                            </p:clrVal>
                                          </p:val>
                                        </p:tav>
                                      </p:tavLst>
                                    </p:anim>
                                    <p:set>
                                      <p:cBhvr>
                                        <p:cTn id="163" dur="80"/>
                                        <p:tgtEl>
                                          <p:spTgt spid="445497">
                                            <p:txEl>
                                              <p:pRg st="5" end="5"/>
                                            </p:txEl>
                                          </p:spTgt>
                                        </p:tgtEl>
                                        <p:attrNameLst>
                                          <p:attrName>fill.type</p:attrName>
                                        </p:attrNameLst>
                                      </p:cBhvr>
                                      <p:to>
                                        <p:strVal val="solid"/>
                                      </p:to>
                                    </p:set>
                                  </p:childTnLst>
                                </p:cTn>
                              </p:par>
                            </p:childTnLst>
                          </p:cTn>
                        </p:par>
                        <p:par>
                          <p:cTn id="164" fill="hold" nodeType="afterGroup">
                            <p:stCondLst>
                              <p:cond delay="3620"/>
                            </p:stCondLst>
                            <p:childTnLst>
                              <p:par>
                                <p:cTn id="165" presetID="10" presetClass="exit" presetSubtype="0" fill="hold" grpId="0" nodeType="afterEffect">
                                  <p:stCondLst>
                                    <p:cond delay="3040"/>
                                  </p:stCondLst>
                                  <p:iterate type="lt">
                                    <p:tmPct val="0"/>
                                  </p:iterate>
                                  <p:childTnLst>
                                    <p:animEffect transition="out" filter="fade">
                                      <p:cBhvr>
                                        <p:cTn id="166" dur="500"/>
                                        <p:tgtEl>
                                          <p:spTgt spid="445497">
                                            <p:txEl>
                                              <p:pRg st="0" end="0"/>
                                            </p:txEl>
                                          </p:spTgt>
                                        </p:tgtEl>
                                      </p:cBhvr>
                                    </p:animEffect>
                                    <p:set>
                                      <p:cBhvr>
                                        <p:cTn id="167" dur="1" fill="hold">
                                          <p:stCondLst>
                                            <p:cond delay="499"/>
                                          </p:stCondLst>
                                        </p:cTn>
                                        <p:tgtEl>
                                          <p:spTgt spid="445497">
                                            <p:txEl>
                                              <p:pRg st="0" end="0"/>
                                            </p:txEl>
                                          </p:spTgt>
                                        </p:tgtEl>
                                        <p:attrNameLst>
                                          <p:attrName>style.visibility</p:attrName>
                                        </p:attrNameLst>
                                      </p:cBhvr>
                                      <p:to>
                                        <p:strVal val="hidden"/>
                                      </p:to>
                                    </p:set>
                                  </p:childTnLst>
                                </p:cTn>
                              </p:par>
                              <p:par>
                                <p:cTn id="168" presetID="10" presetClass="exit" presetSubtype="0" fill="hold" grpId="0" nodeType="withEffect">
                                  <p:stCondLst>
                                    <p:cond delay="3040"/>
                                  </p:stCondLst>
                                  <p:iterate type="lt">
                                    <p:tmPct val="0"/>
                                  </p:iterate>
                                  <p:childTnLst>
                                    <p:animEffect transition="out" filter="fade">
                                      <p:cBhvr>
                                        <p:cTn id="169" dur="500"/>
                                        <p:tgtEl>
                                          <p:spTgt spid="445497">
                                            <p:txEl>
                                              <p:pRg st="1" end="1"/>
                                            </p:txEl>
                                          </p:spTgt>
                                        </p:tgtEl>
                                      </p:cBhvr>
                                    </p:animEffect>
                                    <p:set>
                                      <p:cBhvr>
                                        <p:cTn id="170" dur="1" fill="hold">
                                          <p:stCondLst>
                                            <p:cond delay="499"/>
                                          </p:stCondLst>
                                        </p:cTn>
                                        <p:tgtEl>
                                          <p:spTgt spid="445497">
                                            <p:txEl>
                                              <p:pRg st="1" end="1"/>
                                            </p:txEl>
                                          </p:spTgt>
                                        </p:tgtEl>
                                        <p:attrNameLst>
                                          <p:attrName>style.visibility</p:attrName>
                                        </p:attrNameLst>
                                      </p:cBhvr>
                                      <p:to>
                                        <p:strVal val="hidden"/>
                                      </p:to>
                                    </p:set>
                                  </p:childTnLst>
                                </p:cTn>
                              </p:par>
                              <p:par>
                                <p:cTn id="171" presetID="10" presetClass="exit" presetSubtype="0" fill="hold" grpId="0" nodeType="withEffect">
                                  <p:stCondLst>
                                    <p:cond delay="3040"/>
                                  </p:stCondLst>
                                  <p:iterate type="lt">
                                    <p:tmPct val="0"/>
                                  </p:iterate>
                                  <p:childTnLst>
                                    <p:animEffect transition="out" filter="fade">
                                      <p:cBhvr>
                                        <p:cTn id="172" dur="500"/>
                                        <p:tgtEl>
                                          <p:spTgt spid="445497">
                                            <p:txEl>
                                              <p:pRg st="2" end="2"/>
                                            </p:txEl>
                                          </p:spTgt>
                                        </p:tgtEl>
                                      </p:cBhvr>
                                    </p:animEffect>
                                    <p:set>
                                      <p:cBhvr>
                                        <p:cTn id="173" dur="1" fill="hold">
                                          <p:stCondLst>
                                            <p:cond delay="499"/>
                                          </p:stCondLst>
                                        </p:cTn>
                                        <p:tgtEl>
                                          <p:spTgt spid="445497">
                                            <p:txEl>
                                              <p:pRg st="2" end="2"/>
                                            </p:txEl>
                                          </p:spTgt>
                                        </p:tgtEl>
                                        <p:attrNameLst>
                                          <p:attrName>style.visibility</p:attrName>
                                        </p:attrNameLst>
                                      </p:cBhvr>
                                      <p:to>
                                        <p:strVal val="hidden"/>
                                      </p:to>
                                    </p:set>
                                  </p:childTnLst>
                                </p:cTn>
                              </p:par>
                              <p:par>
                                <p:cTn id="174" presetID="10" presetClass="exit" presetSubtype="0" fill="hold" grpId="0" nodeType="withEffect">
                                  <p:stCondLst>
                                    <p:cond delay="3040"/>
                                  </p:stCondLst>
                                  <p:iterate type="lt">
                                    <p:tmPct val="0"/>
                                  </p:iterate>
                                  <p:childTnLst>
                                    <p:animEffect transition="out" filter="fade">
                                      <p:cBhvr>
                                        <p:cTn id="175" dur="500"/>
                                        <p:tgtEl>
                                          <p:spTgt spid="445497">
                                            <p:txEl>
                                              <p:pRg st="3" end="3"/>
                                            </p:txEl>
                                          </p:spTgt>
                                        </p:tgtEl>
                                      </p:cBhvr>
                                    </p:animEffect>
                                    <p:set>
                                      <p:cBhvr>
                                        <p:cTn id="176" dur="1" fill="hold">
                                          <p:stCondLst>
                                            <p:cond delay="499"/>
                                          </p:stCondLst>
                                        </p:cTn>
                                        <p:tgtEl>
                                          <p:spTgt spid="445497">
                                            <p:txEl>
                                              <p:pRg st="3" end="3"/>
                                            </p:txEl>
                                          </p:spTgt>
                                        </p:tgtEl>
                                        <p:attrNameLst>
                                          <p:attrName>style.visibility</p:attrName>
                                        </p:attrNameLst>
                                      </p:cBhvr>
                                      <p:to>
                                        <p:strVal val="hidden"/>
                                      </p:to>
                                    </p:set>
                                  </p:childTnLst>
                                </p:cTn>
                              </p:par>
                              <p:par>
                                <p:cTn id="177" presetID="10" presetClass="exit" presetSubtype="0" fill="hold" grpId="0" nodeType="withEffect">
                                  <p:stCondLst>
                                    <p:cond delay="3040"/>
                                  </p:stCondLst>
                                  <p:iterate type="lt">
                                    <p:tmPct val="0"/>
                                  </p:iterate>
                                  <p:childTnLst>
                                    <p:animEffect transition="out" filter="fade">
                                      <p:cBhvr>
                                        <p:cTn id="178" dur="500"/>
                                        <p:tgtEl>
                                          <p:spTgt spid="445497">
                                            <p:txEl>
                                              <p:pRg st="4" end="4"/>
                                            </p:txEl>
                                          </p:spTgt>
                                        </p:tgtEl>
                                      </p:cBhvr>
                                    </p:animEffect>
                                    <p:set>
                                      <p:cBhvr>
                                        <p:cTn id="179" dur="1" fill="hold">
                                          <p:stCondLst>
                                            <p:cond delay="499"/>
                                          </p:stCondLst>
                                        </p:cTn>
                                        <p:tgtEl>
                                          <p:spTgt spid="445497">
                                            <p:txEl>
                                              <p:pRg st="4" end="4"/>
                                            </p:txEl>
                                          </p:spTgt>
                                        </p:tgtEl>
                                        <p:attrNameLst>
                                          <p:attrName>style.visibility</p:attrName>
                                        </p:attrNameLst>
                                      </p:cBhvr>
                                      <p:to>
                                        <p:strVal val="hidden"/>
                                      </p:to>
                                    </p:set>
                                  </p:childTnLst>
                                </p:cTn>
                              </p:par>
                              <p:par>
                                <p:cTn id="180" presetID="10" presetClass="exit" presetSubtype="0" fill="hold" grpId="0" nodeType="withEffect">
                                  <p:stCondLst>
                                    <p:cond delay="3040"/>
                                  </p:stCondLst>
                                  <p:iterate type="lt">
                                    <p:tmPct val="0"/>
                                  </p:iterate>
                                  <p:childTnLst>
                                    <p:animEffect transition="out" filter="fade">
                                      <p:cBhvr>
                                        <p:cTn id="181" dur="500"/>
                                        <p:tgtEl>
                                          <p:spTgt spid="445497">
                                            <p:txEl>
                                              <p:pRg st="5" end="5"/>
                                            </p:txEl>
                                          </p:spTgt>
                                        </p:tgtEl>
                                      </p:cBhvr>
                                    </p:animEffect>
                                    <p:set>
                                      <p:cBhvr>
                                        <p:cTn id="182" dur="1" fill="hold">
                                          <p:stCondLst>
                                            <p:cond delay="499"/>
                                          </p:stCondLst>
                                        </p:cTn>
                                        <p:tgtEl>
                                          <p:spTgt spid="445497">
                                            <p:txEl>
                                              <p:pRg st="5" end="5"/>
                                            </p:txEl>
                                          </p:spTgt>
                                        </p:tgtEl>
                                        <p:attrNameLst>
                                          <p:attrName>style.visibility</p:attrName>
                                        </p:attrNameLst>
                                      </p:cBhvr>
                                      <p:to>
                                        <p:strVal val="hidden"/>
                                      </p:to>
                                    </p:set>
                                  </p:childTnLst>
                                </p:cTn>
                              </p:par>
                              <p:par>
                                <p:cTn id="183" presetID="10" presetClass="exit" presetSubtype="0" fill="hold" grpId="0" nodeType="withEffect">
                                  <p:stCondLst>
                                    <p:cond delay="3040"/>
                                  </p:stCondLst>
                                  <p:iterate type="lt">
                                    <p:tmPct val="0"/>
                                  </p:iterate>
                                  <p:childTnLst>
                                    <p:animEffect transition="out" filter="fade">
                                      <p:cBhvr>
                                        <p:cTn id="184" dur="500"/>
                                        <p:tgtEl>
                                          <p:spTgt spid="445497">
                                            <p:bg/>
                                          </p:spTgt>
                                        </p:tgtEl>
                                      </p:cBhvr>
                                    </p:animEffect>
                                    <p:set>
                                      <p:cBhvr>
                                        <p:cTn id="185" dur="1" fill="hold">
                                          <p:stCondLst>
                                            <p:cond delay="499"/>
                                          </p:stCondLst>
                                        </p:cTn>
                                        <p:tgtEl>
                                          <p:spTgt spid="445497">
                                            <p:bg/>
                                          </p:spTgt>
                                        </p:tgtEl>
                                        <p:attrNameLst>
                                          <p:attrName>style.visibility</p:attrName>
                                        </p:attrNameLst>
                                      </p:cBhvr>
                                      <p:to>
                                        <p:strVal val="hidden"/>
                                      </p:to>
                                    </p:set>
                                  </p:childTnLst>
                                </p:cTn>
                              </p:par>
                            </p:childTnLst>
                          </p:cTn>
                        </p:par>
                      </p:childTnLst>
                    </p:cTn>
                  </p:par>
                </p:childTnLst>
              </p:cTn>
              <p:nextCondLst>
                <p:cond evt="onClick" delay="0">
                  <p:tgtEl>
                    <p:spTgt spid="445493"/>
                  </p:tgtEl>
                </p:cond>
              </p:nextCondLst>
            </p:seq>
            <p:seq concurrent="1" nextAc="seek">
              <p:cTn id="186" restart="whenNotActive" fill="hold" evtFilter="cancelBubble" nodeType="interactiveSeq">
                <p:stCondLst>
                  <p:cond evt="onClick" delay="0">
                    <p:tgtEl>
                      <p:spTgt spid="445498"/>
                    </p:tgtEl>
                  </p:cond>
                </p:stCondLst>
                <p:endSync evt="end" delay="0">
                  <p:rtn val="all"/>
                </p:endSync>
                <p:childTnLst>
                  <p:par>
                    <p:cTn id="187" fill="hold" nodeType="clickPar">
                      <p:stCondLst>
                        <p:cond delay="0"/>
                      </p:stCondLst>
                      <p:childTnLst>
                        <p:par>
                          <p:cTn id="188" fill="hold" nodeType="withGroup">
                            <p:stCondLst>
                              <p:cond delay="0"/>
                            </p:stCondLst>
                            <p:childTnLst>
                              <p:par>
                                <p:cTn id="189" presetID="3" presetClass="entr" presetSubtype="0" fill="hold" grpId="1" nodeType="clickEffect">
                                  <p:stCondLst>
                                    <p:cond delay="0"/>
                                  </p:stCondLst>
                                  <p:childTnLst>
                                    <p:set>
                                      <p:cBhvr>
                                        <p:cTn id="190" dur="1" fill="hold">
                                          <p:stCondLst>
                                            <p:cond delay="0"/>
                                          </p:stCondLst>
                                        </p:cTn>
                                        <p:tgtEl>
                                          <p:spTgt spid="445451"/>
                                        </p:tgtEl>
                                        <p:attrNameLst>
                                          <p:attrName>style.visibility</p:attrName>
                                        </p:attrNameLst>
                                      </p:cBhvr>
                                      <p:to>
                                        <p:strVal val="visible"/>
                                      </p:to>
                                    </p:set>
                                  </p:childTnLst>
                                </p:cTn>
                              </p:par>
                              <p:par>
                                <p:cTn id="191" presetID="3" presetClass="exit" presetSubtype="0" fill="hold" grpId="2" nodeType="withEffect">
                                  <p:stCondLst>
                                    <p:cond delay="0"/>
                                  </p:stCondLst>
                                  <p:childTnLst>
                                    <p:set>
                                      <p:cBhvr>
                                        <p:cTn id="192" dur="1" fill="hold">
                                          <p:stCondLst>
                                            <p:cond delay="0"/>
                                          </p:stCondLst>
                                        </p:cTn>
                                        <p:tgtEl>
                                          <p:spTgt spid="445452"/>
                                        </p:tgtEl>
                                        <p:attrNameLst>
                                          <p:attrName>style.visibility</p:attrName>
                                        </p:attrNameLst>
                                      </p:cBhvr>
                                      <p:to>
                                        <p:strVal val="hidden"/>
                                      </p:to>
                                    </p:set>
                                  </p:childTnLst>
                                </p:cTn>
                              </p:par>
                              <p:par>
                                <p:cTn id="193" presetID="3" presetClass="exit" presetSubtype="0" fill="hold" grpId="1" nodeType="withEffect">
                                  <p:stCondLst>
                                    <p:cond delay="0"/>
                                  </p:stCondLst>
                                  <p:childTnLst>
                                    <p:set>
                                      <p:cBhvr>
                                        <p:cTn id="194" dur="1" fill="hold">
                                          <p:stCondLst>
                                            <p:cond delay="0"/>
                                          </p:stCondLst>
                                        </p:cTn>
                                        <p:tgtEl>
                                          <p:spTgt spid="445453"/>
                                        </p:tgtEl>
                                        <p:attrNameLst>
                                          <p:attrName>style.visibility</p:attrName>
                                        </p:attrNameLst>
                                      </p:cBhvr>
                                      <p:to>
                                        <p:strVal val="hidden"/>
                                      </p:to>
                                    </p:set>
                                  </p:childTnLst>
                                </p:cTn>
                              </p:par>
                              <p:par>
                                <p:cTn id="195" presetID="3" presetClass="exit" presetSubtype="0" fill="hold" grpId="1" nodeType="withEffect">
                                  <p:stCondLst>
                                    <p:cond delay="0"/>
                                  </p:stCondLst>
                                  <p:childTnLst>
                                    <p:set>
                                      <p:cBhvr>
                                        <p:cTn id="196" dur="1" fill="hold">
                                          <p:stCondLst>
                                            <p:cond delay="0"/>
                                          </p:stCondLst>
                                        </p:cTn>
                                        <p:tgtEl>
                                          <p:spTgt spid="445448"/>
                                        </p:tgtEl>
                                        <p:attrNameLst>
                                          <p:attrName>style.visibility</p:attrName>
                                        </p:attrNameLst>
                                      </p:cBhvr>
                                      <p:to>
                                        <p:strVal val="hidden"/>
                                      </p:to>
                                    </p:set>
                                  </p:childTnLst>
                                </p:cTn>
                              </p:par>
                              <p:par>
                                <p:cTn id="197" presetID="3" presetClass="exit" presetSubtype="0" fill="hold" grpId="1" nodeType="withEffect">
                                  <p:stCondLst>
                                    <p:cond delay="0"/>
                                  </p:stCondLst>
                                  <p:childTnLst>
                                    <p:set>
                                      <p:cBhvr>
                                        <p:cTn id="198" dur="1" fill="hold">
                                          <p:stCondLst>
                                            <p:cond delay="0"/>
                                          </p:stCondLst>
                                        </p:cTn>
                                        <p:tgtEl>
                                          <p:spTgt spid="445449"/>
                                        </p:tgtEl>
                                        <p:attrNameLst>
                                          <p:attrName>style.visibility</p:attrName>
                                        </p:attrNameLst>
                                      </p:cBhvr>
                                      <p:to>
                                        <p:strVal val="hidden"/>
                                      </p:to>
                                    </p:set>
                                  </p:childTnLst>
                                </p:cTn>
                              </p:par>
                              <p:par>
                                <p:cTn id="199" presetID="3" presetClass="exit" presetSubtype="0" fill="hold" grpId="1" nodeType="withEffect">
                                  <p:stCondLst>
                                    <p:cond delay="0"/>
                                  </p:stCondLst>
                                  <p:childTnLst>
                                    <p:set>
                                      <p:cBhvr>
                                        <p:cTn id="200" dur="1" fill="hold">
                                          <p:stCondLst>
                                            <p:cond delay="0"/>
                                          </p:stCondLst>
                                        </p:cTn>
                                        <p:tgtEl>
                                          <p:spTgt spid="445450"/>
                                        </p:tgtEl>
                                        <p:attrNameLst>
                                          <p:attrName>style.visibility</p:attrName>
                                        </p:attrNameLst>
                                      </p:cBhvr>
                                      <p:to>
                                        <p:strVal val="hidden"/>
                                      </p:to>
                                    </p:set>
                                  </p:childTnLst>
                                </p:cTn>
                              </p:par>
                            </p:childTnLst>
                          </p:cTn>
                        </p:par>
                      </p:childTnLst>
                    </p:cTn>
                  </p:par>
                </p:childTnLst>
              </p:cTn>
              <p:nextCondLst>
                <p:cond evt="onClick" delay="0">
                  <p:tgtEl>
                    <p:spTgt spid="445498"/>
                  </p:tgtEl>
                </p:cond>
              </p:nextCondLst>
            </p:seq>
          </p:childTnLst>
        </p:cTn>
      </p:par>
    </p:tnLst>
    <p:bldLst>
      <p:bldP spid="445443" grpId="0" animBg="1"/>
      <p:bldP spid="445448" grpId="0" animBg="1"/>
      <p:bldP spid="445448" grpId="1" animBg="1"/>
      <p:bldP spid="445449" grpId="0" animBg="1"/>
      <p:bldP spid="445449" grpId="1" animBg="1"/>
      <p:bldP spid="445450" grpId="0" animBg="1"/>
      <p:bldP spid="445450" grpId="1" animBg="1"/>
      <p:bldP spid="445451" grpId="0" animBg="1"/>
      <p:bldP spid="445451" grpId="1" animBg="1"/>
      <p:bldP spid="445452" grpId="0" animBg="1"/>
      <p:bldP spid="445452" grpId="1" animBg="1"/>
      <p:bldP spid="445452" grpId="2" animBg="1"/>
      <p:bldP spid="445453" grpId="0" animBg="1"/>
      <p:bldP spid="445453" grpId="1" animBg="1"/>
      <p:bldP spid="445454" grpId="0" animBg="1"/>
      <p:bldP spid="445497" grpId="0" build="allAtOnce" animBg="1" autoUpdateAnimBg="0"/>
      <p:bldP spid="445497" grpId="1" build="allAtOnce" animBg="1" autoUpdateAnimBg="0"/>
      <p:bldP spid="445497" grpId="2" build="allAtOnce" animBg="1" autoUpdateAnimBg="0"/>
      <p:bldP spid="445497" grpId="3" build="allAtOnce" autoUpdateAnimBg="0"/>
      <p:bldP spid="445497" grpId="4" build="allAtOnce" autoUpdateAnimBg="0"/>
      <p:bldP spid="445497" grpId="5"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4544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39</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45444" name="Rectangle 4" descr="Small grid">
            <a:hlinkClick r:id="" action="ppaction://macro?name=Score_2"/>
          </p:cNvPr>
          <p:cNvSpPr>
            <a:spLocks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22</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45445" name="Rectangle 5" descr="Small grid">
            <a:hlinkClick r:id="" action="ppaction://macro?name=Score_3"/>
          </p:cNvPr>
          <p:cNvSpPr>
            <a:spLocks noChangeAspect="1" noChangeArrowheads="1"/>
          </p:cNvSpPr>
          <p:nvPr/>
        </p:nvSpPr>
        <p:spPr bwMode="auto">
          <a:xfrm>
            <a:off x="3654425" y="3590925"/>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17</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45446" name="Rectangle 6" descr="Small grid">
            <a:hlinkClick r:id="" action="ppaction://macro?name=Score_4"/>
          </p:cNvPr>
          <p:cNvSpPr>
            <a:spLocks noChangeAspect="1" noChangeArrowheads="1"/>
          </p:cNvSpPr>
          <p:nvPr/>
        </p:nvSpPr>
        <p:spPr bwMode="auto">
          <a:xfrm>
            <a:off x="3654425" y="46339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14</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45447" name="Rectangle 7" descr="Small grid">
            <a:hlinkClick r:id="" action="ppaction://macro?name=Score_5"/>
          </p:cNvPr>
          <p:cNvSpPr>
            <a:spLocks noChangeAspect="1"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8</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45448" name="WordArt 8"/>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49" name="WordArt 9"/>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0" name="WordArt 10"/>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1" name="WordArt 11"/>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4" name="Rectangle 14"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latin typeface="Impact" pitchFamily="34" charset="0"/>
              </a:rPr>
              <a:t>Witness Domestic</a:t>
            </a:r>
          </a:p>
          <a:p>
            <a:pPr algn="ctr"/>
            <a:r>
              <a:rPr lang="en-US" altLang="en-US" sz="3200" dirty="0" smtClean="0">
                <a:solidFill>
                  <a:schemeClr val="bg1"/>
                </a:solidFill>
                <a:effectLst/>
                <a:latin typeface="Impact" pitchFamily="34" charset="0"/>
              </a:rPr>
              <a:t> Violence</a:t>
            </a:r>
            <a:endParaRPr lang="en-US" altLang="en-US" sz="3200" dirty="0">
              <a:solidFill>
                <a:schemeClr val="bg1"/>
              </a:solidFill>
              <a:effectLst/>
              <a:latin typeface="Impact" pitchFamily="34" charset="0"/>
            </a:endParaRPr>
          </a:p>
        </p:txBody>
      </p:sp>
      <p:sp>
        <p:nvSpPr>
          <p:cNvPr id="445455" name="Rectangle 15" descr="Small grid"/>
          <p:cNvSpPr>
            <a:spLocks noChangeAspect="1" noChangeArrowheads="1"/>
          </p:cNvSpPr>
          <p:nvPr/>
        </p:nvSpPr>
        <p:spPr bwMode="auto">
          <a:xfrm>
            <a:off x="908050" y="2547937"/>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latin typeface="Impact" pitchFamily="34" charset="0"/>
              </a:rPr>
              <a:t>Witness community</a:t>
            </a:r>
          </a:p>
          <a:p>
            <a:pPr algn="ctr"/>
            <a:r>
              <a:rPr lang="en-US" altLang="en-US" sz="3200" dirty="0">
                <a:solidFill>
                  <a:schemeClr val="bg1"/>
                </a:solidFill>
                <a:effectLst/>
                <a:latin typeface="Impact" pitchFamily="34" charset="0"/>
              </a:rPr>
              <a:t> Violence</a:t>
            </a:r>
          </a:p>
        </p:txBody>
      </p:sp>
      <p:sp>
        <p:nvSpPr>
          <p:cNvPr id="445456" name="Rectangle 16" descr="Small grid"/>
          <p:cNvSpPr>
            <a:spLocks noChangeAspect="1" noChangeArrowheads="1"/>
          </p:cNvSpPr>
          <p:nvPr/>
        </p:nvSpPr>
        <p:spPr bwMode="auto">
          <a:xfrm>
            <a:off x="898525" y="355509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dirty="0" smtClean="0">
              <a:solidFill>
                <a:schemeClr val="bg1"/>
              </a:solidFill>
              <a:effectLst/>
              <a:latin typeface="Impact" pitchFamily="34" charset="0"/>
            </a:endParaRPr>
          </a:p>
          <a:p>
            <a:pPr algn="ctr"/>
            <a:r>
              <a:rPr lang="en-US" altLang="en-US" sz="2800" dirty="0" smtClean="0">
                <a:solidFill>
                  <a:schemeClr val="bg1"/>
                </a:solidFill>
                <a:effectLst/>
                <a:latin typeface="Impact" pitchFamily="34" charset="0"/>
              </a:rPr>
              <a:t>Physical </a:t>
            </a:r>
            <a:r>
              <a:rPr lang="en-US" altLang="en-US" sz="2800" dirty="0">
                <a:solidFill>
                  <a:schemeClr val="bg1"/>
                </a:solidFill>
                <a:effectLst/>
                <a:latin typeface="Impact" pitchFamily="34" charset="0"/>
              </a:rPr>
              <a:t>Abuse</a:t>
            </a:r>
          </a:p>
          <a:p>
            <a:pPr algn="ctr"/>
            <a:endParaRPr lang="en-US" altLang="en-US" sz="2800" dirty="0">
              <a:solidFill>
                <a:schemeClr val="bg1"/>
              </a:solidFill>
              <a:effectLst/>
              <a:latin typeface="Impact" pitchFamily="34" charset="0"/>
            </a:endParaRPr>
          </a:p>
        </p:txBody>
      </p:sp>
      <p:sp>
        <p:nvSpPr>
          <p:cNvPr id="445457" name="Rectangle 17" descr="Small grid"/>
          <p:cNvSpPr>
            <a:spLocks noChangeAspect="1" noChangeArrowheads="1"/>
          </p:cNvSpPr>
          <p:nvPr/>
        </p:nvSpPr>
        <p:spPr bwMode="auto">
          <a:xfrm>
            <a:off x="854529" y="4663622"/>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latin typeface="Impact" pitchFamily="34" charset="0"/>
              </a:rPr>
              <a:t>Neglect</a:t>
            </a:r>
          </a:p>
        </p:txBody>
      </p:sp>
      <p:sp>
        <p:nvSpPr>
          <p:cNvPr id="445458" name="Rectangle 18"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Sexual Abuse</a:t>
            </a:r>
          </a:p>
        </p:txBody>
      </p:sp>
      <p:pic>
        <p:nvPicPr>
          <p:cNvPr id="445459" name="Picture 19"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2" name="Picture 22" descr="5">
            <a:hlinkClick r:id="" action="ppaction://macro?name=Score_5"/>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3" name="Picture 23" descr="4">
            <a:hlinkClick r:id="" action="ppaction://macro?name=Score_4"/>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4" name="Picture 24" descr="3">
            <a:hlinkClick r:id="" action="ppaction://macro?name=Score_3"/>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5" name="Picture 25" descr="2">
            <a:hlinkClick r:id="" action="ppaction://macro?name=Score_2"/>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45467" name="Group 27"/>
          <p:cNvGrpSpPr>
            <a:grpSpLocks/>
          </p:cNvGrpSpPr>
          <p:nvPr/>
        </p:nvGrpSpPr>
        <p:grpSpPr bwMode="auto">
          <a:xfrm>
            <a:off x="9836150" y="-57150"/>
            <a:ext cx="7715250" cy="2333625"/>
            <a:chOff x="6192" y="-276"/>
            <a:chExt cx="4860" cy="1470"/>
          </a:xfrm>
        </p:grpSpPr>
        <p:grpSp>
          <p:nvGrpSpPr>
            <p:cNvPr id="445468" name="Group 28"/>
            <p:cNvGrpSpPr>
              <a:grpSpLocks/>
            </p:cNvGrpSpPr>
            <p:nvPr/>
          </p:nvGrpSpPr>
          <p:grpSpPr bwMode="auto">
            <a:xfrm>
              <a:off x="6192" y="-276"/>
              <a:ext cx="1404" cy="1470"/>
              <a:chOff x="6192" y="-276"/>
              <a:chExt cx="1404" cy="1470"/>
            </a:xfrm>
          </p:grpSpPr>
          <p:sp>
            <p:nvSpPr>
              <p:cNvPr id="445469" name="WordArt 2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0" name="AutoShape 3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1" name="AutoShape 3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2" name="Group 32"/>
            <p:cNvGrpSpPr>
              <a:grpSpLocks/>
            </p:cNvGrpSpPr>
            <p:nvPr/>
          </p:nvGrpSpPr>
          <p:grpSpPr bwMode="auto">
            <a:xfrm>
              <a:off x="7920" y="-276"/>
              <a:ext cx="1404" cy="1470"/>
              <a:chOff x="6192" y="-276"/>
              <a:chExt cx="1404" cy="1470"/>
            </a:xfrm>
          </p:grpSpPr>
          <p:sp>
            <p:nvSpPr>
              <p:cNvPr id="445473" name="WordArt 3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4" name="AutoShape 3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5" name="AutoShape 3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6" name="Group 36"/>
            <p:cNvGrpSpPr>
              <a:grpSpLocks/>
            </p:cNvGrpSpPr>
            <p:nvPr/>
          </p:nvGrpSpPr>
          <p:grpSpPr bwMode="auto">
            <a:xfrm>
              <a:off x="9648" y="-276"/>
              <a:ext cx="1404" cy="1470"/>
              <a:chOff x="6192" y="-276"/>
              <a:chExt cx="1404" cy="1470"/>
            </a:xfrm>
          </p:grpSpPr>
          <p:sp>
            <p:nvSpPr>
              <p:cNvPr id="445477" name="WordArt 37"/>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8" name="AutoShape 38"/>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9" name="AutoShape 39"/>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0" name="Group 40"/>
          <p:cNvGrpSpPr>
            <a:grpSpLocks/>
          </p:cNvGrpSpPr>
          <p:nvPr/>
        </p:nvGrpSpPr>
        <p:grpSpPr bwMode="auto">
          <a:xfrm>
            <a:off x="9839325" y="-57150"/>
            <a:ext cx="4972050" cy="2333625"/>
            <a:chOff x="6146" y="-2208"/>
            <a:chExt cx="3132" cy="1470"/>
          </a:xfrm>
        </p:grpSpPr>
        <p:grpSp>
          <p:nvGrpSpPr>
            <p:cNvPr id="445481" name="Group 41"/>
            <p:cNvGrpSpPr>
              <a:grpSpLocks/>
            </p:cNvGrpSpPr>
            <p:nvPr/>
          </p:nvGrpSpPr>
          <p:grpSpPr bwMode="auto">
            <a:xfrm>
              <a:off x="6146" y="-2208"/>
              <a:ext cx="1404" cy="1470"/>
              <a:chOff x="6192" y="-276"/>
              <a:chExt cx="1404" cy="1470"/>
            </a:xfrm>
          </p:grpSpPr>
          <p:sp>
            <p:nvSpPr>
              <p:cNvPr id="445482" name="WordArt 4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3" name="AutoShape 4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4" name="AutoShape 4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85" name="Group 45"/>
            <p:cNvGrpSpPr>
              <a:grpSpLocks/>
            </p:cNvGrpSpPr>
            <p:nvPr/>
          </p:nvGrpSpPr>
          <p:grpSpPr bwMode="auto">
            <a:xfrm>
              <a:off x="7874" y="-2208"/>
              <a:ext cx="1404" cy="1470"/>
              <a:chOff x="6192" y="-276"/>
              <a:chExt cx="1404" cy="1470"/>
            </a:xfrm>
          </p:grpSpPr>
          <p:sp>
            <p:nvSpPr>
              <p:cNvPr id="445486" name="WordArt 4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7" name="AutoShape 4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8" name="AutoShape 4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9" name="Group 49"/>
          <p:cNvGrpSpPr>
            <a:grpSpLocks/>
          </p:cNvGrpSpPr>
          <p:nvPr/>
        </p:nvGrpSpPr>
        <p:grpSpPr bwMode="auto">
          <a:xfrm>
            <a:off x="9836150" y="-57150"/>
            <a:ext cx="2228850" cy="2333625"/>
            <a:chOff x="6192" y="-276"/>
            <a:chExt cx="1404" cy="1470"/>
          </a:xfrm>
        </p:grpSpPr>
        <p:sp>
          <p:nvSpPr>
            <p:cNvPr id="445490" name="WordArt 50"/>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91" name="AutoShape 51"/>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92" name="AutoShape 52"/>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45493" name="Picture 53" descr="begin">
            <a:hlinkClick r:id="" action="ppaction://macro?name=Begin_Round"/>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445494" name="Group 54"/>
          <p:cNvGrpSpPr>
            <a:grpSpLocks/>
          </p:cNvGrpSpPr>
          <p:nvPr/>
        </p:nvGrpSpPr>
        <p:grpSpPr bwMode="auto">
          <a:xfrm>
            <a:off x="9688513" y="2777686"/>
            <a:ext cx="7472362" cy="4113198"/>
            <a:chOff x="-4707" y="1776"/>
            <a:chExt cx="4707" cy="2567"/>
          </a:xfrm>
        </p:grpSpPr>
        <p:sp>
          <p:nvSpPr>
            <p:cNvPr id="445495" name="Rectangle 55"/>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45496" name="Picture 56"/>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45498" name="Rectangle 58"/>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5499" name="Group 59"/>
          <p:cNvGrpSpPr>
            <a:grpSpLocks/>
          </p:cNvGrpSpPr>
          <p:nvPr/>
        </p:nvGrpSpPr>
        <p:grpSpPr bwMode="auto">
          <a:xfrm>
            <a:off x="6394450" y="6324600"/>
            <a:ext cx="2139950" cy="533400"/>
            <a:chOff x="4028" y="3984"/>
            <a:chExt cx="1348" cy="336"/>
          </a:xfrm>
        </p:grpSpPr>
        <p:sp>
          <p:nvSpPr>
            <p:cNvPr id="445500" name="AutoShape 60">
              <a:hlinkClick r:id="" action="ppaction://noaction" highlightClick="1">
                <a:snd r:embed="rId14"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1" name="AutoShape 61">
              <a:hlinkClick r:id="" action="ppaction://noaction" highlightClick="1">
                <a:snd r:embed="rId15"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2" name="AutoShape 62">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3" name="Text Box 63"/>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45504" name="Text Box 64"/>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45505" name="Text Box 65"/>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45506" name="AutoShape 66">
              <a:hlinkClick r:id="" action="ppaction://noaction" highlightClick="1">
                <a:snd r:embed="rId16"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7" name="Text Box 67"/>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45508" name="AutoShape 68">
              <a:hlinkClick r:id="" action="ppaction://noaction" highlightClick="1">
                <a:snd r:embed="rId17"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9" name="Text Box 69"/>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45510" name="Text Box 70"/>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1</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45497" name="Rectangle 57"/>
          <p:cNvSpPr>
            <a:spLocks noChangeArrowheads="1"/>
          </p:cNvSpPr>
          <p:nvPr/>
        </p:nvSpPr>
        <p:spPr bwMode="auto">
          <a:xfrm>
            <a:off x="9671844" y="-1292225"/>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dirty="0" smtClean="0">
                <a:effectLst>
                  <a:outerShdw blurRad="38100" dist="38100" dir="2700000" algn="tl">
                    <a:srgbClr val="C0C0C0"/>
                  </a:outerShdw>
                </a:effectLst>
              </a:rPr>
              <a:t>Types of trauma</a:t>
            </a:r>
          </a:p>
          <a:p>
            <a:pPr algn="ctr"/>
            <a:r>
              <a:rPr lang="en-US" altLang="en-US" sz="4800" b="1" dirty="0" smtClean="0">
                <a:effectLst>
                  <a:outerShdw blurRad="38100" dist="38100" dir="2700000" algn="tl">
                    <a:srgbClr val="C0C0C0"/>
                  </a:outerShdw>
                </a:effectLst>
              </a:rPr>
              <a:t> children experience </a:t>
            </a:r>
            <a:endParaRPr lang="en-US" altLang="en-US" sz="4800" b="1" dirty="0">
              <a:effectLst>
                <a:outerShdw blurRad="38100" dist="38100" dir="2700000" algn="tl">
                  <a:srgbClr val="C0C0C0"/>
                </a:outerShdw>
              </a:effectLst>
            </a:endParaRPr>
          </a:p>
        </p:txBody>
      </p:sp>
    </p:spTree>
    <p:extLst>
      <p:ext uri="{BB962C8B-B14F-4D97-AF65-F5344CB8AC3E}">
        <p14:creationId xmlns:p14="http://schemas.microsoft.com/office/powerpoint/2010/main" val="76806985"/>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607 L -0.96736 -0.19607 " pathEditMode="fixed" rAng="0" ptsTypes="AA">
                                      <p:cBhvr>
                                        <p:cTn id="6" dur="10" fill="hold"/>
                                        <p:tgtEl>
                                          <p:spTgt spid="445494"/>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45454"/>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45455"/>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45456"/>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45457"/>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4545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544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4544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544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4544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45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45451"/>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45489"/>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45448"/>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45451"/>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45452"/>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45489"/>
                                        </p:tgtEl>
                                        <p:attrNameLst>
                                          <p:attrName>style.visibility</p:attrName>
                                        </p:attrNameLst>
                                      </p:cBhvr>
                                      <p:to>
                                        <p:strVal val="visible"/>
                                      </p:to>
                                    </p:set>
                                    <p:animEffect transition="in" filter="fade">
                                      <p:cBhvr>
                                        <p:cTn id="47" dur="200"/>
                                        <p:tgtEl>
                                          <p:spTgt spid="445489"/>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45489"/>
                                        </p:tgtEl>
                                      </p:cBhvr>
                                    </p:animEffect>
                                    <p:set>
                                      <p:cBhvr>
                                        <p:cTn id="51" dur="1" fill="hold">
                                          <p:stCondLst>
                                            <p:cond delay="199"/>
                                          </p:stCondLst>
                                        </p:cTn>
                                        <p:tgtEl>
                                          <p:spTgt spid="445489"/>
                                        </p:tgtEl>
                                        <p:attrNameLst>
                                          <p:attrName>style.visibility</p:attrName>
                                        </p:attrNameLst>
                                      </p:cBhvr>
                                      <p:to>
                                        <p:strVal val="hidden"/>
                                      </p:to>
                                    </p:set>
                                  </p:childTnLst>
                                </p:cTn>
                              </p:par>
                            </p:childTnLst>
                          </p:cTn>
                        </p:par>
                      </p:childTnLst>
                    </p:cTn>
                  </p:par>
                </p:childTnLst>
              </p:cTn>
              <p:nextCondLst>
                <p:cond evt="onClick" delay="0">
                  <p:tgtEl>
                    <p:spTgt spid="445451"/>
                  </p:tgtEl>
                </p:cond>
              </p:nextCondLst>
            </p:seq>
            <p:seq concurrent="1" nextAc="seek">
              <p:cTn id="52" restart="whenNotActive" fill="hold" evtFilter="cancelBubble" nodeType="interactiveSeq">
                <p:stCondLst>
                  <p:cond evt="onClick" delay="0">
                    <p:tgtEl>
                      <p:spTgt spid="445452"/>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45480"/>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45449"/>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45452"/>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45453"/>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45480"/>
                                        </p:tgtEl>
                                        <p:attrNameLst>
                                          <p:attrName>style.visibility</p:attrName>
                                        </p:attrNameLst>
                                      </p:cBhvr>
                                      <p:to>
                                        <p:strVal val="visible"/>
                                      </p:to>
                                    </p:set>
                                    <p:animEffect transition="in" filter="fade">
                                      <p:cBhvr>
                                        <p:cTn id="65" dur="200"/>
                                        <p:tgtEl>
                                          <p:spTgt spid="445480"/>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45480"/>
                                        </p:tgtEl>
                                      </p:cBhvr>
                                    </p:animEffect>
                                    <p:set>
                                      <p:cBhvr>
                                        <p:cTn id="69" dur="1" fill="hold">
                                          <p:stCondLst>
                                            <p:cond delay="199"/>
                                          </p:stCondLst>
                                        </p:cTn>
                                        <p:tgtEl>
                                          <p:spTgt spid="445480"/>
                                        </p:tgtEl>
                                        <p:attrNameLst>
                                          <p:attrName>style.visibility</p:attrName>
                                        </p:attrNameLst>
                                      </p:cBhvr>
                                      <p:to>
                                        <p:strVal val="hidden"/>
                                      </p:to>
                                    </p:set>
                                  </p:childTnLst>
                                </p:cTn>
                              </p:par>
                            </p:childTnLst>
                          </p:cTn>
                        </p:par>
                      </p:childTnLst>
                    </p:cTn>
                  </p:par>
                </p:childTnLst>
              </p:cTn>
              <p:nextCondLst>
                <p:cond evt="onClick" delay="0">
                  <p:tgtEl>
                    <p:spTgt spid="445452"/>
                  </p:tgtEl>
                </p:cond>
              </p:nextCondLst>
            </p:seq>
            <p:seq concurrent="1" nextAc="seek">
              <p:cTn id="70" restart="whenNotActive" fill="hold" evtFilter="cancelBubble" nodeType="interactiveSeq">
                <p:stCondLst>
                  <p:cond evt="onClick" delay="0">
                    <p:tgtEl>
                      <p:spTgt spid="445453"/>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45467"/>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45450"/>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45467"/>
                                        </p:tgtEl>
                                        <p:attrNameLst>
                                          <p:attrName>style.visibility</p:attrName>
                                        </p:attrNameLst>
                                      </p:cBhvr>
                                      <p:to>
                                        <p:strVal val="visible"/>
                                      </p:to>
                                    </p:set>
                                    <p:animEffect transition="in" filter="fade">
                                      <p:cBhvr>
                                        <p:cTn id="79" dur="200"/>
                                        <p:tgtEl>
                                          <p:spTgt spid="445467"/>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45467"/>
                                        </p:tgtEl>
                                      </p:cBhvr>
                                    </p:animEffect>
                                    <p:set>
                                      <p:cBhvr>
                                        <p:cTn id="83" dur="1" fill="hold">
                                          <p:stCondLst>
                                            <p:cond delay="199"/>
                                          </p:stCondLst>
                                        </p:cTn>
                                        <p:tgtEl>
                                          <p:spTgt spid="445467"/>
                                        </p:tgtEl>
                                        <p:attrNameLst>
                                          <p:attrName>style.visibility</p:attrName>
                                        </p:attrNameLst>
                                      </p:cBhvr>
                                      <p:to>
                                        <p:strVal val="hidden"/>
                                      </p:to>
                                    </p:set>
                                  </p:childTnLst>
                                </p:cTn>
                              </p:par>
                            </p:childTnLst>
                          </p:cTn>
                        </p:par>
                      </p:childTnLst>
                    </p:cTn>
                  </p:par>
                </p:childTnLst>
              </p:cTn>
              <p:nextCondLst>
                <p:cond evt="onClick" delay="0">
                  <p:tgtEl>
                    <p:spTgt spid="445453"/>
                  </p:tgtEl>
                </p:cond>
              </p:nextCondLst>
            </p:seq>
            <p:seq concurrent="1" nextAc="seek">
              <p:cTn id="84" restart="whenNotActive" fill="hold" evtFilter="cancelBubble" nodeType="interactiveSeq">
                <p:stCondLst>
                  <p:cond evt="onClick" delay="0">
                    <p:tgtEl>
                      <p:spTgt spid="445459"/>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45459"/>
                                        </p:tgtEl>
                                      </p:cBhvr>
                                    </p:animEffect>
                                    <p:set>
                                      <p:cBhvr>
                                        <p:cTn id="89" dur="1" fill="hold">
                                          <p:stCondLst>
                                            <p:cond delay="299"/>
                                          </p:stCondLst>
                                        </p:cTn>
                                        <p:tgtEl>
                                          <p:spTgt spid="445459"/>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45459"/>
                  </p:tgtEl>
                </p:cond>
              </p:nextCondLst>
            </p:seq>
            <p:seq concurrent="1" nextAc="seek">
              <p:cTn id="90" restart="whenNotActive" fill="hold" evtFilter="cancelBubble" nodeType="interactiveSeq">
                <p:stCondLst>
                  <p:cond evt="onClick" delay="0">
                    <p:tgtEl>
                      <p:spTgt spid="445462"/>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45462"/>
                                        </p:tgtEl>
                                      </p:cBhvr>
                                    </p:animEffect>
                                    <p:set>
                                      <p:cBhvr>
                                        <p:cTn id="95" dur="1" fill="hold">
                                          <p:stCondLst>
                                            <p:cond delay="299"/>
                                          </p:stCondLst>
                                        </p:cTn>
                                        <p:tgtEl>
                                          <p:spTgt spid="445462"/>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45462"/>
                  </p:tgtEl>
                </p:cond>
              </p:nextCondLst>
            </p:seq>
            <p:seq concurrent="1" nextAc="seek">
              <p:cTn id="96" restart="whenNotActive" fill="hold" evtFilter="cancelBubble" nodeType="interactiveSeq">
                <p:stCondLst>
                  <p:cond evt="onClick" delay="0">
                    <p:tgtEl>
                      <p:spTgt spid="445463"/>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45463"/>
                                        </p:tgtEl>
                                      </p:cBhvr>
                                    </p:animEffect>
                                    <p:set>
                                      <p:cBhvr>
                                        <p:cTn id="101" dur="1" fill="hold">
                                          <p:stCondLst>
                                            <p:cond delay="299"/>
                                          </p:stCondLst>
                                        </p:cTn>
                                        <p:tgtEl>
                                          <p:spTgt spid="445463"/>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45463"/>
                  </p:tgtEl>
                </p:cond>
              </p:nextCondLst>
            </p:seq>
            <p:seq concurrent="1" nextAc="seek">
              <p:cTn id="102" restart="whenNotActive" fill="hold" evtFilter="cancelBubble" nodeType="interactiveSeq">
                <p:stCondLst>
                  <p:cond evt="onClick" delay="0">
                    <p:tgtEl>
                      <p:spTgt spid="445464"/>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400"/>
                                        <p:tgtEl>
                                          <p:spTgt spid="445464"/>
                                        </p:tgtEl>
                                      </p:cBhvr>
                                    </p:animEffect>
                                    <p:set>
                                      <p:cBhvr>
                                        <p:cTn id="107" dur="1" fill="hold">
                                          <p:stCondLst>
                                            <p:cond delay="399"/>
                                          </p:stCondLst>
                                        </p:cTn>
                                        <p:tgtEl>
                                          <p:spTgt spid="445464"/>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45464"/>
                  </p:tgtEl>
                </p:cond>
              </p:nextCondLst>
            </p:seq>
            <p:seq concurrent="1" nextAc="seek">
              <p:cTn id="108" restart="whenNotActive" fill="hold" evtFilter="cancelBubble" nodeType="interactiveSeq">
                <p:stCondLst>
                  <p:cond evt="onClick" delay="0">
                    <p:tgtEl>
                      <p:spTgt spid="445465"/>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300"/>
                                        <p:tgtEl>
                                          <p:spTgt spid="445465"/>
                                        </p:tgtEl>
                                      </p:cBhvr>
                                    </p:animEffect>
                                    <p:set>
                                      <p:cBhvr>
                                        <p:cTn id="113" dur="1" fill="hold">
                                          <p:stCondLst>
                                            <p:cond delay="299"/>
                                          </p:stCondLst>
                                        </p:cTn>
                                        <p:tgtEl>
                                          <p:spTgt spid="445465"/>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45465"/>
                  </p:tgtEl>
                </p:cond>
              </p:nextCondLst>
            </p:seq>
            <p:seq concurrent="1" nextAc="seek">
              <p:cTn id="114" restart="whenNotActive" fill="hold" evtFilter="cancelBubble" nodeType="interactiveSeq">
                <p:stCondLst>
                  <p:cond evt="onClick" delay="0">
                    <p:tgtEl>
                      <p:spTgt spid="445493"/>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42" presetClass="path" presetSubtype="0" fill="hold" nodeType="clickEffect">
                                  <p:stCondLst>
                                    <p:cond delay="0"/>
                                  </p:stCondLst>
                                  <p:childTnLst>
                                    <p:animMotion origin="layout" path="M -0.97014 -0.19352 L -0.97014 -0.19352 " pathEditMode="fixed" rAng="0" ptsTypes="AA">
                                      <p:cBhvr>
                                        <p:cTn id="118" dur="10" fill="hold"/>
                                        <p:tgtEl>
                                          <p:spTgt spid="445459"/>
                                        </p:tgtEl>
                                        <p:attrNameLst>
                                          <p:attrName>ppt_x</p:attrName>
                                          <p:attrName>ppt_y</p:attrName>
                                        </p:attrNameLst>
                                      </p:cBhvr>
                                      <p:rCtr x="0" y="0"/>
                                    </p:animMotion>
                                  </p:childTnLst>
                                </p:cTn>
                              </p:par>
                              <p:par>
                                <p:cTn id="119" presetID="42" presetClass="path" presetSubtype="0" fill="hold" nodeType="withEffect">
                                  <p:stCondLst>
                                    <p:cond delay="0"/>
                                  </p:stCondLst>
                                  <p:childTnLst>
                                    <p:animMotion origin="layout" path="M -0.97014 -0.19352 L -0.97014 -0.19352 " pathEditMode="fixed" rAng="0" ptsTypes="AA">
                                      <p:cBhvr>
                                        <p:cTn id="120" dur="10" fill="hold"/>
                                        <p:tgtEl>
                                          <p:spTgt spid="445465"/>
                                        </p:tgtEl>
                                        <p:attrNameLst>
                                          <p:attrName>ppt_x</p:attrName>
                                          <p:attrName>ppt_y</p:attrName>
                                        </p:attrNameLst>
                                      </p:cBhvr>
                                      <p:rCtr x="0" y="0"/>
                                    </p:animMotion>
                                  </p:childTnLst>
                                </p:cTn>
                              </p:par>
                              <p:par>
                                <p:cTn id="121" presetID="42" presetClass="path" presetSubtype="0" fill="hold" nodeType="withEffect">
                                  <p:stCondLst>
                                    <p:cond delay="0"/>
                                  </p:stCondLst>
                                  <p:childTnLst>
                                    <p:animMotion origin="layout" path="M -0.97014 -0.19353 L -0.97014 -0.19353 " pathEditMode="fixed" rAng="0" ptsTypes="AA">
                                      <p:cBhvr>
                                        <p:cTn id="122" dur="10" fill="hold"/>
                                        <p:tgtEl>
                                          <p:spTgt spid="445464"/>
                                        </p:tgtEl>
                                        <p:attrNameLst>
                                          <p:attrName>ppt_x</p:attrName>
                                          <p:attrName>ppt_y</p:attrName>
                                        </p:attrNameLst>
                                      </p:cBhvr>
                                      <p:rCtr x="0" y="0"/>
                                    </p:animMotion>
                                  </p:childTnLst>
                                </p:cTn>
                              </p:par>
                              <p:par>
                                <p:cTn id="123" presetID="42" presetClass="path" presetSubtype="0" fill="hold" nodeType="withEffect">
                                  <p:stCondLst>
                                    <p:cond delay="0"/>
                                  </p:stCondLst>
                                  <p:childTnLst>
                                    <p:animMotion origin="layout" path="M -0.97014 -0.19353 L -0.97014 -0.19353 " pathEditMode="fixed" rAng="0" ptsTypes="AA">
                                      <p:cBhvr>
                                        <p:cTn id="124" dur="10" fill="hold"/>
                                        <p:tgtEl>
                                          <p:spTgt spid="445463"/>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3 -0.19352 L -0.97013 -0.19352 " pathEditMode="fixed" rAng="0" ptsTypes="AA">
                                      <p:cBhvr>
                                        <p:cTn id="126" dur="10" fill="hold"/>
                                        <p:tgtEl>
                                          <p:spTgt spid="445462"/>
                                        </p:tgtEl>
                                        <p:attrNameLst>
                                          <p:attrName>ppt_x</p:attrName>
                                          <p:attrName>ppt_y</p:attrName>
                                        </p:attrNameLst>
                                      </p:cBhvr>
                                      <p:rCtr x="0" y="0"/>
                                    </p:animMotion>
                                  </p:childTnLst>
                                </p:cTn>
                              </p:par>
                              <p:par>
                                <p:cTn id="127" presetID="42" presetClass="path" presetSubtype="0" fill="hold" grpId="1" nodeType="withEffect">
                                  <p:stCondLst>
                                    <p:cond delay="0"/>
                                  </p:stCondLst>
                                  <p:iterate type="lt">
                                    <p:tmPct val="0"/>
                                  </p:iterate>
                                  <p:childTnLst>
                                    <p:animMotion origin="layout" path="M -0.96736 0.40023 L -0.96736 0.40023 " pathEditMode="fixed" rAng="0" ptsTypes="AA">
                                      <p:cBhvr>
                                        <p:cTn id="128" dur="10" fill="hold"/>
                                        <p:tgtEl>
                                          <p:spTgt spid="445497">
                                            <p:bg/>
                                          </p:spTgt>
                                        </p:tgtEl>
                                        <p:attrNameLst>
                                          <p:attrName>ppt_x</p:attrName>
                                          <p:attrName>ppt_y</p:attrName>
                                        </p:attrNameLst>
                                      </p:cBhvr>
                                      <p:rCtr x="0" y="0"/>
                                    </p:animMotion>
                                  </p:childTnLst>
                                </p:cTn>
                              </p:par>
                              <p:par>
                                <p:cTn id="129" presetID="42" presetClass="path" presetSubtype="0" fill="hold" grpId="1" nodeType="withEffect">
                                  <p:stCondLst>
                                    <p:cond delay="0"/>
                                  </p:stCondLst>
                                  <p:iterate type="lt">
                                    <p:tmPct val="0"/>
                                  </p:iterate>
                                  <p:childTnLst>
                                    <p:animMotion origin="layout" path="M -0.96719 0.35995 L -0.96719 0.35995 " pathEditMode="fixed" rAng="0" ptsTypes="AA">
                                      <p:cBhvr>
                                        <p:cTn id="130" dur="10" fill="hold"/>
                                        <p:tgtEl>
                                          <p:spTgt spid="445497">
                                            <p:txEl>
                                              <p:pRg st="0" end="0"/>
                                            </p:txEl>
                                          </p:spTgt>
                                        </p:tgtEl>
                                        <p:attrNameLst>
                                          <p:attrName>ppt_x</p:attrName>
                                          <p:attrName>ppt_y</p:attrName>
                                        </p:attrNameLst>
                                      </p:cBhvr>
                                      <p:rCtr x="0" y="0"/>
                                    </p:animMotion>
                                  </p:childTnLst>
                                </p:cTn>
                              </p:par>
                              <p:par>
                                <p:cTn id="131" presetID="42" presetClass="path" presetSubtype="0" fill="hold" grpId="1" nodeType="withEffect">
                                  <p:stCondLst>
                                    <p:cond delay="0"/>
                                  </p:stCondLst>
                                  <p:iterate type="lt">
                                    <p:tmPct val="0"/>
                                  </p:iterate>
                                  <p:childTnLst>
                                    <p:animMotion origin="layout" path="M -0.96719 0.35995 L -0.96719 0.35995 " pathEditMode="fixed" rAng="0" ptsTypes="AA">
                                      <p:cBhvr>
                                        <p:cTn id="132" dur="10" fill="hold"/>
                                        <p:tgtEl>
                                          <p:spTgt spid="445497">
                                            <p:txEl>
                                              <p:pRg st="1" end="1"/>
                                            </p:txEl>
                                          </p:spTgt>
                                        </p:tgtEl>
                                        <p:attrNameLst>
                                          <p:attrName>ppt_x</p:attrName>
                                          <p:attrName>ppt_y</p:attrName>
                                        </p:attrNameLst>
                                      </p:cBhvr>
                                      <p:rCtr x="0" y="0"/>
                                    </p:animMotion>
                                  </p:childTnLst>
                                </p:cTn>
                              </p:par>
                              <p:par>
                                <p:cTn id="133" presetID="1" presetClass="exit" presetSubtype="0" fill="hold" grpId="2" nodeType="withEffect">
                                  <p:stCondLst>
                                    <p:cond delay="0"/>
                                  </p:stCondLst>
                                  <p:childTnLst>
                                    <p:set>
                                      <p:cBhvr>
                                        <p:cTn id="134" dur="1" fill="hold">
                                          <p:stCondLst>
                                            <p:cond delay="0"/>
                                          </p:stCondLst>
                                        </p:cTn>
                                        <p:tgtEl>
                                          <p:spTgt spid="445497">
                                            <p:txEl>
                                              <p:pRg st="0" end="0"/>
                                            </p:txEl>
                                          </p:spTgt>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445497">
                                            <p:txEl>
                                              <p:pRg st="1" end="1"/>
                                            </p:txEl>
                                          </p:spTgt>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445497">
                                            <p:bg/>
                                          </p:spTgt>
                                        </p:tgtEl>
                                        <p:attrNameLst>
                                          <p:attrName>style.visibility</p:attrName>
                                        </p:attrNameLst>
                                      </p:cBhvr>
                                      <p:to>
                                        <p:strVal val="hidden"/>
                                      </p:to>
                                    </p:set>
                                  </p:childTnLst>
                                </p:cTn>
                              </p:par>
                            </p:childTnLst>
                          </p:cTn>
                        </p:par>
                        <p:par>
                          <p:cTn id="139" fill="hold" nodeType="afterGroup">
                            <p:stCondLst>
                              <p:cond delay="10"/>
                            </p:stCondLst>
                            <p:childTnLst>
                              <p:par>
                                <p:cTn id="140" presetID="12" presetClass="exit" presetSubtype="1" fill="hold" nodeType="afterEffect">
                                  <p:stCondLst>
                                    <p:cond delay="0"/>
                                  </p:stCondLst>
                                  <p:childTnLst>
                                    <p:animEffect transition="out" filter="slide(fromTop)">
                                      <p:cBhvr>
                                        <p:cTn id="141" dur="1000"/>
                                        <p:tgtEl>
                                          <p:spTgt spid="445494"/>
                                        </p:tgtEl>
                                      </p:cBhvr>
                                    </p:animEffect>
                                    <p:set>
                                      <p:cBhvr>
                                        <p:cTn id="142" dur="1" fill="hold">
                                          <p:stCondLst>
                                            <p:cond delay="999"/>
                                          </p:stCondLst>
                                        </p:cTn>
                                        <p:tgtEl>
                                          <p:spTgt spid="445494"/>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445493"/>
                                        </p:tgtEl>
                                      </p:cBhvr>
                                    </p:animEffect>
                                    <p:set>
                                      <p:cBhvr>
                                        <p:cTn id="145" dur="1" fill="hold">
                                          <p:stCondLst>
                                            <p:cond delay="499"/>
                                          </p:stCondLst>
                                        </p:cTn>
                                        <p:tgtEl>
                                          <p:spTgt spid="445493"/>
                                        </p:tgtEl>
                                        <p:attrNameLst>
                                          <p:attrName>style.visibility</p:attrName>
                                        </p:attrNameLst>
                                      </p:cBhvr>
                                      <p:to>
                                        <p:strVal val="hidden"/>
                                      </p:to>
                                    </p:set>
                                  </p:childTnLst>
                                </p:cTn>
                              </p:par>
                            </p:childTnLst>
                          </p:cTn>
                        </p:par>
                        <p:par>
                          <p:cTn id="146" fill="hold" nodeType="afterGroup">
                            <p:stCondLst>
                              <p:cond delay="1010"/>
                            </p:stCondLst>
                            <p:childTnLst>
                              <p:par>
                                <p:cTn id="147" presetID="10" presetClass="entr" presetSubtype="0" fill="hold" grpId="5" nodeType="afterEffect">
                                  <p:stCondLst>
                                    <p:cond delay="490"/>
                                  </p:stCondLst>
                                  <p:childTnLst>
                                    <p:set>
                                      <p:cBhvr>
                                        <p:cTn id="148" dur="1" fill="hold">
                                          <p:stCondLst>
                                            <p:cond delay="0"/>
                                          </p:stCondLst>
                                        </p:cTn>
                                        <p:tgtEl>
                                          <p:spTgt spid="445497">
                                            <p:bg/>
                                          </p:spTgt>
                                        </p:tgtEl>
                                        <p:attrNameLst>
                                          <p:attrName>style.visibility</p:attrName>
                                        </p:attrNameLst>
                                      </p:cBhvr>
                                      <p:to>
                                        <p:strVal val="visible"/>
                                      </p:to>
                                    </p:set>
                                    <p:animEffect transition="in" filter="fade">
                                      <p:cBhvr>
                                        <p:cTn id="149" dur="500"/>
                                        <p:tgtEl>
                                          <p:spTgt spid="445497">
                                            <p:bg/>
                                          </p:spTgt>
                                        </p:tgtEl>
                                      </p:cBhvr>
                                    </p:animEffect>
                                  </p:childTnLst>
                                </p:cTn>
                              </p:par>
                            </p:childTnLst>
                          </p:cTn>
                        </p:par>
                        <p:par>
                          <p:cTn id="150" fill="hold" nodeType="afterGroup">
                            <p:stCondLst>
                              <p:cond delay="2000"/>
                            </p:stCondLst>
                            <p:childTnLst>
                              <p:par>
                                <p:cTn id="151" presetID="10" presetClass="entr" presetSubtype="0" fill="hold" grpId="4" nodeType="afterEffect">
                                  <p:stCondLst>
                                    <p:cond delay="0"/>
                                  </p:stCondLst>
                                  <p:iterate type="lt">
                                    <p:tmPct val="0"/>
                                  </p:iterate>
                                  <p:childTnLst>
                                    <p:set>
                                      <p:cBhvr>
                                        <p:cTn id="152" dur="1" fill="hold">
                                          <p:stCondLst>
                                            <p:cond delay="0"/>
                                          </p:stCondLst>
                                        </p:cTn>
                                        <p:tgtEl>
                                          <p:spTgt spid="445497">
                                            <p:txEl>
                                              <p:pRg st="0" end="0"/>
                                            </p:txEl>
                                          </p:spTgt>
                                        </p:tgtEl>
                                        <p:attrNameLst>
                                          <p:attrName>style.visibility</p:attrName>
                                        </p:attrNameLst>
                                      </p:cBhvr>
                                      <p:to>
                                        <p:strVal val="visible"/>
                                      </p:to>
                                    </p:set>
                                    <p:animEffect transition="in" filter="fade">
                                      <p:cBhvr>
                                        <p:cTn id="153" dur="500"/>
                                        <p:tgtEl>
                                          <p:spTgt spid="445497">
                                            <p:txEl>
                                              <p:pRg st="0" end="0"/>
                                            </p:txEl>
                                          </p:spTgt>
                                        </p:tgtEl>
                                      </p:cBhvr>
                                    </p:animEffect>
                                  </p:childTnLst>
                                </p:cTn>
                              </p:par>
                            </p:childTnLst>
                          </p:cTn>
                        </p:par>
                        <p:par>
                          <p:cTn id="154" fill="hold">
                            <p:stCondLst>
                              <p:cond delay="2500"/>
                            </p:stCondLst>
                            <p:childTnLst>
                              <p:par>
                                <p:cTn id="155" presetID="10" presetClass="entr" presetSubtype="0" fill="hold" grpId="4" nodeType="afterEffect">
                                  <p:stCondLst>
                                    <p:cond delay="0"/>
                                  </p:stCondLst>
                                  <p:iterate type="lt">
                                    <p:tmPct val="0"/>
                                  </p:iterate>
                                  <p:childTnLst>
                                    <p:set>
                                      <p:cBhvr>
                                        <p:cTn id="156" dur="1" fill="hold">
                                          <p:stCondLst>
                                            <p:cond delay="0"/>
                                          </p:stCondLst>
                                        </p:cTn>
                                        <p:tgtEl>
                                          <p:spTgt spid="445497">
                                            <p:txEl>
                                              <p:pRg st="1" end="1"/>
                                            </p:txEl>
                                          </p:spTgt>
                                        </p:tgtEl>
                                        <p:attrNameLst>
                                          <p:attrName>style.visibility</p:attrName>
                                        </p:attrNameLst>
                                      </p:cBhvr>
                                      <p:to>
                                        <p:strVal val="visible"/>
                                      </p:to>
                                    </p:set>
                                    <p:animEffect transition="in" filter="fade">
                                      <p:cBhvr>
                                        <p:cTn id="157" dur="500"/>
                                        <p:tgtEl>
                                          <p:spTgt spid="445497">
                                            <p:txEl>
                                              <p:pRg st="1" end="1"/>
                                            </p:txEl>
                                          </p:spTgt>
                                        </p:tgtEl>
                                      </p:cBhvr>
                                    </p:animEffect>
                                  </p:childTnLst>
                                </p:cTn>
                              </p:par>
                            </p:childTnLst>
                          </p:cTn>
                        </p:par>
                        <p:par>
                          <p:cTn id="158" fill="hold" nodeType="afterGroup">
                            <p:stCondLst>
                              <p:cond delay="3000"/>
                            </p:stCondLst>
                            <p:childTnLst>
                              <p:par>
                                <p:cTn id="159" presetID="27" presetClass="entr" presetSubtype="0" fill="hold" grpId="3" nodeType="afterEffect">
                                  <p:stCondLst>
                                    <p:cond delay="0"/>
                                  </p:stCondLst>
                                  <p:iterate type="lt">
                                    <p:tmPct val="50000"/>
                                  </p:iterate>
                                  <p:childTnLst>
                                    <p:set>
                                      <p:cBhvr>
                                        <p:cTn id="160" dur="1" fill="hold">
                                          <p:stCondLst>
                                            <p:cond delay="0"/>
                                          </p:stCondLst>
                                        </p:cTn>
                                        <p:tgtEl>
                                          <p:spTgt spid="445497">
                                            <p:txEl>
                                              <p:pRg st="0" end="0"/>
                                            </p:txEl>
                                          </p:spTgt>
                                        </p:tgtEl>
                                        <p:attrNameLst>
                                          <p:attrName>style.visibility</p:attrName>
                                        </p:attrNameLst>
                                      </p:cBhvr>
                                      <p:to>
                                        <p:strVal val="visible"/>
                                      </p:to>
                                    </p:set>
                                    <p:anim calcmode="discrete" valueType="clr">
                                      <p:cBhvr override="childStyle">
                                        <p:cTn id="161" dur="80"/>
                                        <p:tgtEl>
                                          <p:spTgt spid="445497">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62" dur="80"/>
                                        <p:tgtEl>
                                          <p:spTgt spid="445497">
                                            <p:txEl>
                                              <p:pRg st="0" end="0"/>
                                            </p:txEl>
                                          </p:spTgt>
                                        </p:tgtEl>
                                        <p:attrNameLst>
                                          <p:attrName>fillcolor</p:attrName>
                                        </p:attrNameLst>
                                      </p:cBhvr>
                                      <p:tavLst>
                                        <p:tav tm="0">
                                          <p:val>
                                            <p:clrVal>
                                              <a:schemeClr val="accent2"/>
                                            </p:clrVal>
                                          </p:val>
                                        </p:tav>
                                        <p:tav tm="50000">
                                          <p:val>
                                            <p:clrVal>
                                              <a:schemeClr val="hlink"/>
                                            </p:clrVal>
                                          </p:val>
                                        </p:tav>
                                      </p:tavLst>
                                    </p:anim>
                                    <p:set>
                                      <p:cBhvr>
                                        <p:cTn id="163" dur="80"/>
                                        <p:tgtEl>
                                          <p:spTgt spid="445497">
                                            <p:txEl>
                                              <p:pRg st="0" end="0"/>
                                            </p:txEl>
                                          </p:spTgt>
                                        </p:tgtEl>
                                        <p:attrNameLst>
                                          <p:attrName>fill.type</p:attrName>
                                        </p:attrNameLst>
                                      </p:cBhvr>
                                      <p:to>
                                        <p:strVal val="solid"/>
                                      </p:to>
                                    </p:set>
                                  </p:childTnLst>
                                </p:cTn>
                              </p:par>
                            </p:childTnLst>
                          </p:cTn>
                        </p:par>
                        <p:par>
                          <p:cTn id="164" fill="hold">
                            <p:stCondLst>
                              <p:cond delay="3560"/>
                            </p:stCondLst>
                            <p:childTnLst>
                              <p:par>
                                <p:cTn id="165" presetID="27" presetClass="entr" presetSubtype="0" fill="hold" grpId="3" nodeType="afterEffect">
                                  <p:stCondLst>
                                    <p:cond delay="0"/>
                                  </p:stCondLst>
                                  <p:iterate type="lt">
                                    <p:tmPct val="50000"/>
                                  </p:iterate>
                                  <p:childTnLst>
                                    <p:set>
                                      <p:cBhvr>
                                        <p:cTn id="166" dur="1" fill="hold">
                                          <p:stCondLst>
                                            <p:cond delay="0"/>
                                          </p:stCondLst>
                                        </p:cTn>
                                        <p:tgtEl>
                                          <p:spTgt spid="445497">
                                            <p:txEl>
                                              <p:pRg st="1" end="1"/>
                                            </p:txEl>
                                          </p:spTgt>
                                        </p:tgtEl>
                                        <p:attrNameLst>
                                          <p:attrName>style.visibility</p:attrName>
                                        </p:attrNameLst>
                                      </p:cBhvr>
                                      <p:to>
                                        <p:strVal val="visible"/>
                                      </p:to>
                                    </p:set>
                                    <p:anim calcmode="discrete" valueType="clr">
                                      <p:cBhvr override="childStyle">
                                        <p:cTn id="167" dur="80"/>
                                        <p:tgtEl>
                                          <p:spTgt spid="445497">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68" dur="80"/>
                                        <p:tgtEl>
                                          <p:spTgt spid="445497">
                                            <p:txEl>
                                              <p:pRg st="1" end="1"/>
                                            </p:txEl>
                                          </p:spTgt>
                                        </p:tgtEl>
                                        <p:attrNameLst>
                                          <p:attrName>fillcolor</p:attrName>
                                        </p:attrNameLst>
                                      </p:cBhvr>
                                      <p:tavLst>
                                        <p:tav tm="0">
                                          <p:val>
                                            <p:clrVal>
                                              <a:schemeClr val="accent2"/>
                                            </p:clrVal>
                                          </p:val>
                                        </p:tav>
                                        <p:tav tm="50000">
                                          <p:val>
                                            <p:clrVal>
                                              <a:schemeClr val="hlink"/>
                                            </p:clrVal>
                                          </p:val>
                                        </p:tav>
                                      </p:tavLst>
                                    </p:anim>
                                    <p:set>
                                      <p:cBhvr>
                                        <p:cTn id="169" dur="80"/>
                                        <p:tgtEl>
                                          <p:spTgt spid="445497">
                                            <p:txEl>
                                              <p:pRg st="1" end="1"/>
                                            </p:txEl>
                                          </p:spTgt>
                                        </p:tgtEl>
                                        <p:attrNameLst>
                                          <p:attrName>fill.type</p:attrName>
                                        </p:attrNameLst>
                                      </p:cBhvr>
                                      <p:to>
                                        <p:strVal val="solid"/>
                                      </p:to>
                                    </p:set>
                                  </p:childTnLst>
                                </p:cTn>
                              </p:par>
                            </p:childTnLst>
                          </p:cTn>
                        </p:par>
                        <p:par>
                          <p:cTn id="170" fill="hold" nodeType="afterGroup">
                            <p:stCondLst>
                              <p:cond delay="4320"/>
                            </p:stCondLst>
                            <p:childTnLst>
                              <p:par>
                                <p:cTn id="171" presetID="10" presetClass="exit" presetSubtype="0" fill="hold" grpId="0" nodeType="afterEffect">
                                  <p:stCondLst>
                                    <p:cond delay="3040"/>
                                  </p:stCondLst>
                                  <p:iterate type="lt">
                                    <p:tmPct val="0"/>
                                  </p:iterate>
                                  <p:childTnLst>
                                    <p:animEffect transition="out" filter="fade">
                                      <p:cBhvr>
                                        <p:cTn id="172" dur="500"/>
                                        <p:tgtEl>
                                          <p:spTgt spid="445497">
                                            <p:txEl>
                                              <p:pRg st="0" end="0"/>
                                            </p:txEl>
                                          </p:spTgt>
                                        </p:tgtEl>
                                      </p:cBhvr>
                                    </p:animEffect>
                                    <p:set>
                                      <p:cBhvr>
                                        <p:cTn id="173" dur="1" fill="hold">
                                          <p:stCondLst>
                                            <p:cond delay="499"/>
                                          </p:stCondLst>
                                        </p:cTn>
                                        <p:tgtEl>
                                          <p:spTgt spid="445497">
                                            <p:txEl>
                                              <p:pRg st="0" end="0"/>
                                            </p:txEl>
                                          </p:spTgt>
                                        </p:tgtEl>
                                        <p:attrNameLst>
                                          <p:attrName>style.visibility</p:attrName>
                                        </p:attrNameLst>
                                      </p:cBhvr>
                                      <p:to>
                                        <p:strVal val="hidden"/>
                                      </p:to>
                                    </p:set>
                                  </p:childTnLst>
                                </p:cTn>
                              </p:par>
                            </p:childTnLst>
                          </p:cTn>
                        </p:par>
                        <p:par>
                          <p:cTn id="174" fill="hold">
                            <p:stCondLst>
                              <p:cond delay="7860"/>
                            </p:stCondLst>
                            <p:childTnLst>
                              <p:par>
                                <p:cTn id="175" presetID="10" presetClass="exit" presetSubtype="0" fill="hold" grpId="0" nodeType="afterEffect">
                                  <p:stCondLst>
                                    <p:cond delay="3040"/>
                                  </p:stCondLst>
                                  <p:iterate type="lt">
                                    <p:tmPct val="0"/>
                                  </p:iterate>
                                  <p:childTnLst>
                                    <p:animEffect transition="out" filter="fade">
                                      <p:cBhvr>
                                        <p:cTn id="176" dur="500"/>
                                        <p:tgtEl>
                                          <p:spTgt spid="445497">
                                            <p:txEl>
                                              <p:pRg st="1" end="1"/>
                                            </p:txEl>
                                          </p:spTgt>
                                        </p:tgtEl>
                                      </p:cBhvr>
                                    </p:animEffect>
                                    <p:set>
                                      <p:cBhvr>
                                        <p:cTn id="177" dur="1" fill="hold">
                                          <p:stCondLst>
                                            <p:cond delay="499"/>
                                          </p:stCondLst>
                                        </p:cTn>
                                        <p:tgtEl>
                                          <p:spTgt spid="445497">
                                            <p:txEl>
                                              <p:pRg st="1" end="1"/>
                                            </p:txEl>
                                          </p:spTgt>
                                        </p:tgtEl>
                                        <p:attrNameLst>
                                          <p:attrName>style.visibility</p:attrName>
                                        </p:attrNameLst>
                                      </p:cBhvr>
                                      <p:to>
                                        <p:strVal val="hidden"/>
                                      </p:to>
                                    </p:set>
                                  </p:childTnLst>
                                </p:cTn>
                              </p:par>
                              <p:par>
                                <p:cTn id="178" presetID="10" presetClass="exit" presetSubtype="0" fill="hold" grpId="0" nodeType="withEffect">
                                  <p:stCondLst>
                                    <p:cond delay="3040"/>
                                  </p:stCondLst>
                                  <p:iterate type="lt">
                                    <p:tmPct val="0"/>
                                  </p:iterate>
                                  <p:childTnLst>
                                    <p:animEffect transition="out" filter="fade">
                                      <p:cBhvr>
                                        <p:cTn id="179" dur="500"/>
                                        <p:tgtEl>
                                          <p:spTgt spid="445497">
                                            <p:bg/>
                                          </p:spTgt>
                                        </p:tgtEl>
                                      </p:cBhvr>
                                    </p:animEffect>
                                    <p:set>
                                      <p:cBhvr>
                                        <p:cTn id="180" dur="1" fill="hold">
                                          <p:stCondLst>
                                            <p:cond delay="499"/>
                                          </p:stCondLst>
                                        </p:cTn>
                                        <p:tgtEl>
                                          <p:spTgt spid="445497">
                                            <p:bg/>
                                          </p:spTgt>
                                        </p:tgtEl>
                                        <p:attrNameLst>
                                          <p:attrName>style.visibility</p:attrName>
                                        </p:attrNameLst>
                                      </p:cBhvr>
                                      <p:to>
                                        <p:strVal val="hidden"/>
                                      </p:to>
                                    </p:set>
                                  </p:childTnLst>
                                </p:cTn>
                              </p:par>
                            </p:childTnLst>
                          </p:cTn>
                        </p:par>
                      </p:childTnLst>
                    </p:cTn>
                  </p:par>
                </p:childTnLst>
              </p:cTn>
              <p:nextCondLst>
                <p:cond evt="onClick" delay="0">
                  <p:tgtEl>
                    <p:spTgt spid="445493"/>
                  </p:tgtEl>
                </p:cond>
              </p:nextCondLst>
            </p:seq>
            <p:seq concurrent="1" nextAc="seek">
              <p:cTn id="181" restart="whenNotActive" fill="hold" evtFilter="cancelBubble" nodeType="interactiveSeq">
                <p:stCondLst>
                  <p:cond evt="onClick" delay="0">
                    <p:tgtEl>
                      <p:spTgt spid="445498"/>
                    </p:tgtEl>
                  </p:cond>
                </p:stCondLst>
                <p:endSync evt="end" delay="0">
                  <p:rtn val="all"/>
                </p:endSync>
                <p:childTnLst>
                  <p:par>
                    <p:cTn id="182" fill="hold" nodeType="clickPar">
                      <p:stCondLst>
                        <p:cond delay="0"/>
                      </p:stCondLst>
                      <p:childTnLst>
                        <p:par>
                          <p:cTn id="183" fill="hold" nodeType="withGroup">
                            <p:stCondLst>
                              <p:cond delay="0"/>
                            </p:stCondLst>
                            <p:childTnLst>
                              <p:par>
                                <p:cTn id="184" presetID="3" presetClass="entr" presetSubtype="0" fill="hold" grpId="1" nodeType="clickEffect">
                                  <p:stCondLst>
                                    <p:cond delay="0"/>
                                  </p:stCondLst>
                                  <p:childTnLst>
                                    <p:set>
                                      <p:cBhvr>
                                        <p:cTn id="185" dur="1" fill="hold">
                                          <p:stCondLst>
                                            <p:cond delay="0"/>
                                          </p:stCondLst>
                                        </p:cTn>
                                        <p:tgtEl>
                                          <p:spTgt spid="445451"/>
                                        </p:tgtEl>
                                        <p:attrNameLst>
                                          <p:attrName>style.visibility</p:attrName>
                                        </p:attrNameLst>
                                      </p:cBhvr>
                                      <p:to>
                                        <p:strVal val="visible"/>
                                      </p:to>
                                    </p:set>
                                  </p:childTnLst>
                                </p:cTn>
                              </p:par>
                              <p:par>
                                <p:cTn id="186" presetID="3" presetClass="exit" presetSubtype="0" fill="hold" grpId="2" nodeType="withEffect">
                                  <p:stCondLst>
                                    <p:cond delay="0"/>
                                  </p:stCondLst>
                                  <p:childTnLst>
                                    <p:set>
                                      <p:cBhvr>
                                        <p:cTn id="187" dur="1" fill="hold">
                                          <p:stCondLst>
                                            <p:cond delay="0"/>
                                          </p:stCondLst>
                                        </p:cTn>
                                        <p:tgtEl>
                                          <p:spTgt spid="445452"/>
                                        </p:tgtEl>
                                        <p:attrNameLst>
                                          <p:attrName>style.visibility</p:attrName>
                                        </p:attrNameLst>
                                      </p:cBhvr>
                                      <p:to>
                                        <p:strVal val="hidden"/>
                                      </p:to>
                                    </p:set>
                                  </p:childTnLst>
                                </p:cTn>
                              </p:par>
                              <p:par>
                                <p:cTn id="188" presetID="3" presetClass="exit" presetSubtype="0" fill="hold" grpId="1" nodeType="withEffect">
                                  <p:stCondLst>
                                    <p:cond delay="0"/>
                                  </p:stCondLst>
                                  <p:childTnLst>
                                    <p:set>
                                      <p:cBhvr>
                                        <p:cTn id="189" dur="1" fill="hold">
                                          <p:stCondLst>
                                            <p:cond delay="0"/>
                                          </p:stCondLst>
                                        </p:cTn>
                                        <p:tgtEl>
                                          <p:spTgt spid="445453"/>
                                        </p:tgtEl>
                                        <p:attrNameLst>
                                          <p:attrName>style.visibility</p:attrName>
                                        </p:attrNameLst>
                                      </p:cBhvr>
                                      <p:to>
                                        <p:strVal val="hidden"/>
                                      </p:to>
                                    </p:set>
                                  </p:childTnLst>
                                </p:cTn>
                              </p:par>
                              <p:par>
                                <p:cTn id="190" presetID="3" presetClass="exit" presetSubtype="0" fill="hold" grpId="1" nodeType="withEffect">
                                  <p:stCondLst>
                                    <p:cond delay="0"/>
                                  </p:stCondLst>
                                  <p:childTnLst>
                                    <p:set>
                                      <p:cBhvr>
                                        <p:cTn id="191" dur="1" fill="hold">
                                          <p:stCondLst>
                                            <p:cond delay="0"/>
                                          </p:stCondLst>
                                        </p:cTn>
                                        <p:tgtEl>
                                          <p:spTgt spid="445448"/>
                                        </p:tgtEl>
                                        <p:attrNameLst>
                                          <p:attrName>style.visibility</p:attrName>
                                        </p:attrNameLst>
                                      </p:cBhvr>
                                      <p:to>
                                        <p:strVal val="hidden"/>
                                      </p:to>
                                    </p:set>
                                  </p:childTnLst>
                                </p:cTn>
                              </p:par>
                              <p:par>
                                <p:cTn id="192" presetID="3" presetClass="exit" presetSubtype="0" fill="hold" grpId="1" nodeType="withEffect">
                                  <p:stCondLst>
                                    <p:cond delay="0"/>
                                  </p:stCondLst>
                                  <p:childTnLst>
                                    <p:set>
                                      <p:cBhvr>
                                        <p:cTn id="193" dur="1" fill="hold">
                                          <p:stCondLst>
                                            <p:cond delay="0"/>
                                          </p:stCondLst>
                                        </p:cTn>
                                        <p:tgtEl>
                                          <p:spTgt spid="445449"/>
                                        </p:tgtEl>
                                        <p:attrNameLst>
                                          <p:attrName>style.visibility</p:attrName>
                                        </p:attrNameLst>
                                      </p:cBhvr>
                                      <p:to>
                                        <p:strVal val="hidden"/>
                                      </p:to>
                                    </p:set>
                                  </p:childTnLst>
                                </p:cTn>
                              </p:par>
                              <p:par>
                                <p:cTn id="194" presetID="3" presetClass="exit" presetSubtype="0" fill="hold" grpId="1" nodeType="withEffect">
                                  <p:stCondLst>
                                    <p:cond delay="0"/>
                                  </p:stCondLst>
                                  <p:childTnLst>
                                    <p:set>
                                      <p:cBhvr>
                                        <p:cTn id="195" dur="1" fill="hold">
                                          <p:stCondLst>
                                            <p:cond delay="0"/>
                                          </p:stCondLst>
                                        </p:cTn>
                                        <p:tgtEl>
                                          <p:spTgt spid="445450"/>
                                        </p:tgtEl>
                                        <p:attrNameLst>
                                          <p:attrName>style.visibility</p:attrName>
                                        </p:attrNameLst>
                                      </p:cBhvr>
                                      <p:to>
                                        <p:strVal val="hidden"/>
                                      </p:to>
                                    </p:set>
                                  </p:childTnLst>
                                </p:cTn>
                              </p:par>
                            </p:childTnLst>
                          </p:cTn>
                        </p:par>
                      </p:childTnLst>
                    </p:cTn>
                  </p:par>
                </p:childTnLst>
              </p:cTn>
              <p:nextCondLst>
                <p:cond evt="onClick" delay="0">
                  <p:tgtEl>
                    <p:spTgt spid="445498"/>
                  </p:tgtEl>
                </p:cond>
              </p:nextCondLst>
            </p:seq>
          </p:childTnLst>
        </p:cTn>
      </p:par>
    </p:tnLst>
    <p:bldLst>
      <p:bldP spid="445443" grpId="0" animBg="1"/>
      <p:bldP spid="445444" grpId="0" animBg="1"/>
      <p:bldP spid="445445" grpId="0" animBg="1"/>
      <p:bldP spid="445446" grpId="0" animBg="1"/>
      <p:bldP spid="445447" grpId="0" animBg="1"/>
      <p:bldP spid="445448" grpId="0" animBg="1"/>
      <p:bldP spid="445448" grpId="1" animBg="1"/>
      <p:bldP spid="445449" grpId="0" animBg="1"/>
      <p:bldP spid="445449" grpId="1" animBg="1"/>
      <p:bldP spid="445450" grpId="0" animBg="1"/>
      <p:bldP spid="445450" grpId="1" animBg="1"/>
      <p:bldP spid="445451" grpId="0" animBg="1"/>
      <p:bldP spid="445451" grpId="1" animBg="1"/>
      <p:bldP spid="445452" grpId="0" animBg="1"/>
      <p:bldP spid="445452" grpId="1" animBg="1"/>
      <p:bldP spid="445452" grpId="2" animBg="1"/>
      <p:bldP spid="445453" grpId="0" animBg="1"/>
      <p:bldP spid="445453" grpId="1" animBg="1"/>
      <p:bldP spid="445454" grpId="0" animBg="1"/>
      <p:bldP spid="445455" grpId="0" animBg="1"/>
      <p:bldP spid="445456" grpId="0" animBg="1"/>
      <p:bldP spid="445457" grpId="0" animBg="1"/>
      <p:bldP spid="445458" grpId="0" animBg="1"/>
      <p:bldP spid="445497" grpId="0" build="allAtOnce" animBg="1" autoUpdateAnimBg="0"/>
      <p:bldP spid="445497" grpId="1" build="allAtOnce" animBg="1" autoUpdateAnimBg="0"/>
      <p:bldP spid="445497" grpId="2" build="allAtOnce" animBg="1" autoUpdateAnimBg="0"/>
      <p:bldP spid="445497" grpId="3" build="allAtOnce" autoUpdateAnimBg="0"/>
      <p:bldP spid="445497" grpId="4" build="allAtOnce" autoUpdateAnimBg="0"/>
      <p:bldP spid="445497" grpId="5"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008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8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31</a:t>
            </a:r>
          </a:p>
        </p:txBody>
      </p:sp>
      <p:sp>
        <p:nvSpPr>
          <p:cNvPr id="430084"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25</a:t>
            </a:r>
          </a:p>
        </p:txBody>
      </p:sp>
      <p:sp>
        <p:nvSpPr>
          <p:cNvPr id="430085" name="Rectangle 5" descr="Small grid">
            <a:hlinkClick r:id="" action="ppaction://macro?name=Score_3"/>
          </p:cNvPr>
          <p:cNvSpPr>
            <a:spLocks noChangeArrowheads="1"/>
          </p:cNvSpPr>
          <p:nvPr/>
        </p:nvSpPr>
        <p:spPr bwMode="auto">
          <a:xfrm>
            <a:off x="3654425" y="35956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18</a:t>
            </a:r>
          </a:p>
        </p:txBody>
      </p:sp>
      <p:sp>
        <p:nvSpPr>
          <p:cNvPr id="430086"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14</a:t>
            </a:r>
          </a:p>
        </p:txBody>
      </p:sp>
      <p:sp>
        <p:nvSpPr>
          <p:cNvPr id="430087" name="Rectangle 7" descr="Small grid">
            <a:hlinkClick r:id="" action="ppaction://macro?name=Score_5"/>
          </p:cNvPr>
          <p:cNvSpPr>
            <a:spLocks noChangeAspect="1" noChangeArrowheads="1"/>
          </p:cNvSpPr>
          <p:nvPr/>
        </p:nvSpPr>
        <p:spPr bwMode="auto">
          <a:xfrm>
            <a:off x="7426325" y="15255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9</a:t>
            </a:r>
          </a:p>
        </p:txBody>
      </p:sp>
      <p:sp>
        <p:nvSpPr>
          <p:cNvPr id="430088" name="Rectangle 8" descr="Small grid">
            <a:hlinkClick r:id="" action="ppaction://macro?name=Score_6"/>
          </p:cNvPr>
          <p:cNvSpPr>
            <a:spLocks noChangeAspect="1" noChangeArrowheads="1"/>
          </p:cNvSpPr>
          <p:nvPr/>
        </p:nvSpPr>
        <p:spPr bwMode="auto">
          <a:xfrm>
            <a:off x="74263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3</a:t>
            </a:r>
          </a:p>
        </p:txBody>
      </p:sp>
      <p:sp>
        <p:nvSpPr>
          <p:cNvPr id="430089" name="WordArt 9"/>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0" name="WordArt 10"/>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1" name="WordArt 11"/>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4"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5" name="Rectangle 15"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smtClean="0">
                <a:solidFill>
                  <a:schemeClr val="bg1"/>
                </a:solidFill>
                <a:effectLst/>
                <a:latin typeface="Impact" pitchFamily="34" charset="0"/>
              </a:rPr>
              <a:t>Normal-appearing, well educated, </a:t>
            </a:r>
          </a:p>
          <a:p>
            <a:pPr algn="ctr"/>
            <a:r>
              <a:rPr lang="en-US" altLang="en-US" sz="1600" dirty="0" smtClean="0">
                <a:solidFill>
                  <a:schemeClr val="bg1"/>
                </a:solidFill>
                <a:effectLst/>
                <a:latin typeface="Impact" pitchFamily="34" charset="0"/>
              </a:rPr>
              <a:t>Middle-class people don’t </a:t>
            </a:r>
          </a:p>
          <a:p>
            <a:pPr algn="ctr"/>
            <a:r>
              <a:rPr lang="en-US" altLang="en-US" sz="1600" dirty="0" smtClean="0">
                <a:solidFill>
                  <a:schemeClr val="bg1"/>
                </a:solidFill>
                <a:effectLst/>
                <a:latin typeface="Impact" pitchFamily="34" charset="0"/>
              </a:rPr>
              <a:t>Sexually abuse children </a:t>
            </a:r>
            <a:endParaRPr lang="en-US" altLang="en-US" sz="1600" dirty="0">
              <a:solidFill>
                <a:schemeClr val="bg1"/>
              </a:solidFill>
              <a:effectLst/>
              <a:latin typeface="Impact" pitchFamily="34" charset="0"/>
            </a:endParaRPr>
          </a:p>
        </p:txBody>
      </p:sp>
      <p:sp>
        <p:nvSpPr>
          <p:cNvPr id="430096" name="Rectangle 16"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smtClean="0">
                <a:solidFill>
                  <a:schemeClr val="bg1"/>
                </a:solidFill>
                <a:effectLst/>
                <a:latin typeface="Impact" pitchFamily="34" charset="0"/>
              </a:rPr>
              <a:t>It wasn’t sexual abuse if you </a:t>
            </a:r>
          </a:p>
          <a:p>
            <a:pPr algn="ctr"/>
            <a:r>
              <a:rPr lang="en-US" altLang="en-US" dirty="0" smtClean="0">
                <a:solidFill>
                  <a:schemeClr val="bg1"/>
                </a:solidFill>
                <a:effectLst/>
                <a:latin typeface="Impact" pitchFamily="34" charset="0"/>
              </a:rPr>
              <a:t>Did not have intercourse</a:t>
            </a:r>
            <a:endParaRPr lang="en-US" altLang="en-US" dirty="0">
              <a:solidFill>
                <a:schemeClr val="bg1"/>
              </a:solidFill>
              <a:effectLst/>
              <a:latin typeface="Impact" pitchFamily="34" charset="0"/>
            </a:endParaRPr>
          </a:p>
        </p:txBody>
      </p:sp>
      <p:sp>
        <p:nvSpPr>
          <p:cNvPr id="430097" name="Rectangle 17"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smtClean="0">
                <a:solidFill>
                  <a:schemeClr val="bg1"/>
                </a:solidFill>
                <a:effectLst/>
                <a:latin typeface="Impact" pitchFamily="34" charset="0"/>
              </a:rPr>
              <a:t>Children who are being abused</a:t>
            </a:r>
          </a:p>
          <a:p>
            <a:pPr algn="ctr"/>
            <a:r>
              <a:rPr lang="en-US" altLang="en-US" dirty="0" smtClean="0">
                <a:solidFill>
                  <a:schemeClr val="bg1"/>
                </a:solidFill>
                <a:effectLst/>
                <a:latin typeface="Impact" pitchFamily="34" charset="0"/>
              </a:rPr>
              <a:t>Will show physical evidence </a:t>
            </a:r>
          </a:p>
          <a:p>
            <a:pPr algn="ctr"/>
            <a:r>
              <a:rPr lang="en-US" altLang="en-US" dirty="0" smtClean="0">
                <a:solidFill>
                  <a:schemeClr val="bg1"/>
                </a:solidFill>
                <a:effectLst/>
                <a:latin typeface="Impact" pitchFamily="34" charset="0"/>
              </a:rPr>
              <a:t>Of abuse</a:t>
            </a:r>
            <a:endParaRPr lang="en-US" altLang="en-US" dirty="0">
              <a:solidFill>
                <a:schemeClr val="bg1"/>
              </a:solidFill>
              <a:effectLst/>
              <a:latin typeface="Impact" pitchFamily="34" charset="0"/>
            </a:endParaRPr>
          </a:p>
        </p:txBody>
      </p:sp>
      <p:sp>
        <p:nvSpPr>
          <p:cNvPr id="430098" name="Rectangle 18" descr="Small grid"/>
          <p:cNvSpPr>
            <a:spLocks noChangeAspect="1" noChangeArrowheads="1"/>
          </p:cNvSpPr>
          <p:nvPr/>
        </p:nvSpPr>
        <p:spPr bwMode="auto">
          <a:xfrm>
            <a:off x="858044"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500" dirty="0" smtClean="0">
                <a:solidFill>
                  <a:schemeClr val="bg1"/>
                </a:solidFill>
                <a:effectLst/>
                <a:latin typeface="Impact" pitchFamily="34" charset="0"/>
              </a:rPr>
              <a:t>If asked about abuse, </a:t>
            </a:r>
          </a:p>
          <a:p>
            <a:pPr algn="ctr"/>
            <a:r>
              <a:rPr lang="en-US" altLang="en-US" sz="1500" dirty="0" smtClean="0">
                <a:solidFill>
                  <a:schemeClr val="bg1"/>
                </a:solidFill>
                <a:effectLst/>
                <a:latin typeface="Impact" pitchFamily="34" charset="0"/>
              </a:rPr>
              <a:t>Children tend to </a:t>
            </a:r>
          </a:p>
          <a:p>
            <a:pPr algn="ctr"/>
            <a:r>
              <a:rPr lang="en-US" altLang="en-US" sz="1500" dirty="0" smtClean="0">
                <a:solidFill>
                  <a:schemeClr val="bg1"/>
                </a:solidFill>
                <a:effectLst/>
                <a:latin typeface="Impact" pitchFamily="34" charset="0"/>
              </a:rPr>
              <a:t>Lie or make</a:t>
            </a:r>
          </a:p>
          <a:p>
            <a:pPr algn="ctr"/>
            <a:r>
              <a:rPr lang="en-US" altLang="en-US" sz="1500" dirty="0" smtClean="0">
                <a:solidFill>
                  <a:schemeClr val="bg1"/>
                </a:solidFill>
                <a:effectLst/>
                <a:latin typeface="Impact" pitchFamily="34" charset="0"/>
              </a:rPr>
              <a:t>False accusations</a:t>
            </a:r>
            <a:endParaRPr lang="en-US" altLang="en-US" sz="1500" dirty="0">
              <a:solidFill>
                <a:schemeClr val="bg1"/>
              </a:solidFill>
              <a:effectLst/>
              <a:latin typeface="Impact" pitchFamily="34" charset="0"/>
            </a:endParaRPr>
          </a:p>
        </p:txBody>
      </p:sp>
      <p:sp>
        <p:nvSpPr>
          <p:cNvPr id="430099" name="Rectangle 19"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500" dirty="0" smtClean="0">
                <a:solidFill>
                  <a:schemeClr val="bg1"/>
                </a:solidFill>
                <a:effectLst/>
                <a:latin typeface="Impact" pitchFamily="34" charset="0"/>
              </a:rPr>
              <a:t>By asking about the abuse or talking </a:t>
            </a:r>
          </a:p>
          <a:p>
            <a:pPr algn="ctr"/>
            <a:r>
              <a:rPr lang="en-US" altLang="en-US" sz="1500" dirty="0" smtClean="0">
                <a:solidFill>
                  <a:schemeClr val="bg1"/>
                </a:solidFill>
                <a:effectLst/>
                <a:latin typeface="Impact" pitchFamily="34" charset="0"/>
              </a:rPr>
              <a:t>about the therapists Or police can </a:t>
            </a:r>
          </a:p>
          <a:p>
            <a:pPr algn="ctr"/>
            <a:r>
              <a:rPr lang="en-US" altLang="en-US" sz="1500" dirty="0" smtClean="0">
                <a:solidFill>
                  <a:schemeClr val="bg1"/>
                </a:solidFill>
                <a:effectLst/>
                <a:latin typeface="Impact" pitchFamily="34" charset="0"/>
              </a:rPr>
              <a:t>easily implant false</a:t>
            </a:r>
          </a:p>
          <a:p>
            <a:pPr algn="ctr"/>
            <a:r>
              <a:rPr lang="en-US" altLang="en-US" sz="1500" dirty="0" smtClean="0">
                <a:solidFill>
                  <a:schemeClr val="bg1"/>
                </a:solidFill>
                <a:effectLst/>
                <a:latin typeface="Impact" pitchFamily="34" charset="0"/>
              </a:rPr>
              <a:t> memories And cause false accusations</a:t>
            </a:r>
            <a:endParaRPr lang="en-US" altLang="en-US" sz="1500" dirty="0">
              <a:solidFill>
                <a:schemeClr val="bg1"/>
              </a:solidFill>
              <a:effectLst/>
              <a:latin typeface="Impact" pitchFamily="34" charset="0"/>
            </a:endParaRPr>
          </a:p>
        </p:txBody>
      </p:sp>
      <p:sp>
        <p:nvSpPr>
          <p:cNvPr id="430100" name="Rectangle 20" descr="Small grid"/>
          <p:cNvSpPr>
            <a:spLocks noChangeAspect="1" noChangeArrowheads="1"/>
          </p:cNvSpPr>
          <p:nvPr/>
        </p:nvSpPr>
        <p:spPr bwMode="auto">
          <a:xfrm>
            <a:off x="46704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smtClean="0">
                <a:solidFill>
                  <a:schemeClr val="bg1"/>
                </a:solidFill>
                <a:effectLst/>
                <a:latin typeface="Impact" pitchFamily="34" charset="0"/>
              </a:rPr>
              <a:t>Hundreds of innocent men</a:t>
            </a:r>
          </a:p>
          <a:p>
            <a:pPr algn="ctr"/>
            <a:r>
              <a:rPr lang="en-US" altLang="en-US" sz="1600" dirty="0" smtClean="0">
                <a:solidFill>
                  <a:schemeClr val="bg1"/>
                </a:solidFill>
                <a:effectLst/>
                <a:latin typeface="Impact" pitchFamily="34" charset="0"/>
              </a:rPr>
              <a:t>And women have been falsely</a:t>
            </a:r>
          </a:p>
          <a:p>
            <a:pPr algn="ctr"/>
            <a:r>
              <a:rPr lang="en-US" altLang="en-US" sz="1600" dirty="0">
                <a:solidFill>
                  <a:schemeClr val="bg1"/>
                </a:solidFill>
                <a:effectLst/>
                <a:latin typeface="Impact" pitchFamily="34" charset="0"/>
              </a:rPr>
              <a:t>a</a:t>
            </a:r>
            <a:r>
              <a:rPr lang="en-US" altLang="en-US" sz="1600" dirty="0" smtClean="0">
                <a:solidFill>
                  <a:schemeClr val="bg1"/>
                </a:solidFill>
                <a:effectLst/>
                <a:latin typeface="Impact" pitchFamily="34" charset="0"/>
              </a:rPr>
              <a:t>ccused and sent to prison for</a:t>
            </a:r>
          </a:p>
          <a:p>
            <a:pPr algn="ctr"/>
            <a:r>
              <a:rPr lang="en-US" altLang="en-US" sz="1600" dirty="0" smtClean="0">
                <a:solidFill>
                  <a:schemeClr val="bg1"/>
                </a:solidFill>
                <a:effectLst/>
                <a:latin typeface="Impact" pitchFamily="34" charset="0"/>
              </a:rPr>
              <a:t>Molesting children</a:t>
            </a:r>
            <a:endParaRPr lang="en-US" altLang="en-US" sz="1600" dirty="0">
              <a:solidFill>
                <a:schemeClr val="bg1"/>
              </a:solidFill>
              <a:effectLst/>
              <a:latin typeface="Impact" pitchFamily="34" charset="0"/>
            </a:endParaRPr>
          </a:p>
        </p:txBody>
      </p:sp>
      <p:pic>
        <p:nvPicPr>
          <p:cNvPr id="430101" name="Picture 21"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0103" name="Picture 23"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0104" name="Picture 24"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0105" name="Picture 25"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0106" name="Picture 26"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0107" name="Picture 27"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0109" name="Group 29"/>
          <p:cNvGrpSpPr>
            <a:grpSpLocks/>
          </p:cNvGrpSpPr>
          <p:nvPr/>
        </p:nvGrpSpPr>
        <p:grpSpPr bwMode="auto">
          <a:xfrm>
            <a:off x="9836150" y="-57150"/>
            <a:ext cx="7715250" cy="2333625"/>
            <a:chOff x="6192" y="-276"/>
            <a:chExt cx="4860" cy="1470"/>
          </a:xfrm>
        </p:grpSpPr>
        <p:grpSp>
          <p:nvGrpSpPr>
            <p:cNvPr id="430110" name="Group 30"/>
            <p:cNvGrpSpPr>
              <a:grpSpLocks/>
            </p:cNvGrpSpPr>
            <p:nvPr/>
          </p:nvGrpSpPr>
          <p:grpSpPr bwMode="auto">
            <a:xfrm>
              <a:off x="6192" y="-276"/>
              <a:ext cx="1404" cy="1470"/>
              <a:chOff x="6192" y="-276"/>
              <a:chExt cx="1404" cy="1470"/>
            </a:xfrm>
          </p:grpSpPr>
          <p:sp>
            <p:nvSpPr>
              <p:cNvPr id="430111" name="WordArt 31"/>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2" name="AutoShape 32"/>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3" name="AutoShape 33"/>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114" name="Group 34"/>
            <p:cNvGrpSpPr>
              <a:grpSpLocks/>
            </p:cNvGrpSpPr>
            <p:nvPr/>
          </p:nvGrpSpPr>
          <p:grpSpPr bwMode="auto">
            <a:xfrm>
              <a:off x="7920" y="-276"/>
              <a:ext cx="1404" cy="1470"/>
              <a:chOff x="6192" y="-276"/>
              <a:chExt cx="1404" cy="1470"/>
            </a:xfrm>
          </p:grpSpPr>
          <p:sp>
            <p:nvSpPr>
              <p:cNvPr id="430115"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6"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7"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118" name="Group 38"/>
            <p:cNvGrpSpPr>
              <a:grpSpLocks/>
            </p:cNvGrpSpPr>
            <p:nvPr/>
          </p:nvGrpSpPr>
          <p:grpSpPr bwMode="auto">
            <a:xfrm>
              <a:off x="9648" y="-276"/>
              <a:ext cx="1404" cy="1470"/>
              <a:chOff x="6192" y="-276"/>
              <a:chExt cx="1404" cy="1470"/>
            </a:xfrm>
          </p:grpSpPr>
          <p:sp>
            <p:nvSpPr>
              <p:cNvPr id="430119"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0"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21"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0122" name="Group 42"/>
          <p:cNvGrpSpPr>
            <a:grpSpLocks/>
          </p:cNvGrpSpPr>
          <p:nvPr/>
        </p:nvGrpSpPr>
        <p:grpSpPr bwMode="auto">
          <a:xfrm>
            <a:off x="9839325" y="-57150"/>
            <a:ext cx="4972050" cy="2333625"/>
            <a:chOff x="6146" y="-2208"/>
            <a:chExt cx="3132" cy="1470"/>
          </a:xfrm>
        </p:grpSpPr>
        <p:grpSp>
          <p:nvGrpSpPr>
            <p:cNvPr id="430123" name="Group 43"/>
            <p:cNvGrpSpPr>
              <a:grpSpLocks/>
            </p:cNvGrpSpPr>
            <p:nvPr/>
          </p:nvGrpSpPr>
          <p:grpSpPr bwMode="auto">
            <a:xfrm>
              <a:off x="6146" y="-2208"/>
              <a:ext cx="1404" cy="1470"/>
              <a:chOff x="6192" y="-276"/>
              <a:chExt cx="1404" cy="1470"/>
            </a:xfrm>
          </p:grpSpPr>
          <p:sp>
            <p:nvSpPr>
              <p:cNvPr id="430124" name="WordArt 44"/>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5" name="AutoShape 45"/>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26" name="AutoShape 46"/>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127" name="Group 47"/>
            <p:cNvGrpSpPr>
              <a:grpSpLocks/>
            </p:cNvGrpSpPr>
            <p:nvPr/>
          </p:nvGrpSpPr>
          <p:grpSpPr bwMode="auto">
            <a:xfrm>
              <a:off x="7874" y="-2208"/>
              <a:ext cx="1404" cy="1470"/>
              <a:chOff x="6192" y="-276"/>
              <a:chExt cx="1404" cy="1470"/>
            </a:xfrm>
          </p:grpSpPr>
          <p:sp>
            <p:nvSpPr>
              <p:cNvPr id="430128"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9"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0"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0131" name="Group 51"/>
          <p:cNvGrpSpPr>
            <a:grpSpLocks/>
          </p:cNvGrpSpPr>
          <p:nvPr/>
        </p:nvGrpSpPr>
        <p:grpSpPr bwMode="auto">
          <a:xfrm>
            <a:off x="9836150" y="-57150"/>
            <a:ext cx="2228850" cy="2333625"/>
            <a:chOff x="6192" y="-276"/>
            <a:chExt cx="1404" cy="1470"/>
          </a:xfrm>
        </p:grpSpPr>
        <p:sp>
          <p:nvSpPr>
            <p:cNvPr id="430132"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33"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4"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0135" name="Picture 55" descr="begin">
            <a:hlinkClick r:id="" action="ppaction://macro?name=Begin_Round"/>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430136" name="Group 56"/>
          <p:cNvGrpSpPr>
            <a:grpSpLocks/>
          </p:cNvGrpSpPr>
          <p:nvPr/>
        </p:nvGrpSpPr>
        <p:grpSpPr bwMode="auto">
          <a:xfrm>
            <a:off x="9688513" y="2801151"/>
            <a:ext cx="7472362" cy="4113198"/>
            <a:chOff x="-4707" y="1776"/>
            <a:chExt cx="4707" cy="2567"/>
          </a:xfrm>
        </p:grpSpPr>
        <p:sp>
          <p:nvSpPr>
            <p:cNvPr id="430137" name="Rectangle 57"/>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0138" name="Picture 58"/>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30140" name="Rectangle 60"/>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1" name="AutoShape 61">
            <a:hlinkClick r:id="" action="ppaction://noaction" highlightClick="1">
              <a:snd r:embed="rId15" name="cheering1.wav"/>
            </a:hlinkClick>
          </p:cNvPr>
          <p:cNvSpPr>
            <a:spLocks noChangeArrowheads="1"/>
          </p:cNvSpPr>
          <p:nvPr/>
        </p:nvSpPr>
        <p:spPr bwMode="auto">
          <a:xfrm>
            <a:off x="7200900" y="6324600"/>
            <a:ext cx="365125" cy="365125"/>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2" name="AutoShape 62">
            <a:hlinkClick r:id="" action="ppaction://noaction" highlightClick="1">
              <a:snd r:embed="rId16" name="tpirhorns.wav"/>
            </a:hlinkClick>
          </p:cNvPr>
          <p:cNvSpPr>
            <a:spLocks noChangeArrowheads="1"/>
          </p:cNvSpPr>
          <p:nvPr/>
        </p:nvSpPr>
        <p:spPr bwMode="auto">
          <a:xfrm>
            <a:off x="6777038" y="6324600"/>
            <a:ext cx="365125" cy="365125"/>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3" name="AutoShape 63">
            <a:hlinkClick r:id="" action="ppaction://noaction" highlightClick="1" endSnd="1"/>
          </p:cNvPr>
          <p:cNvSpPr>
            <a:spLocks noChangeArrowheads="1"/>
          </p:cNvSpPr>
          <p:nvPr/>
        </p:nvSpPr>
        <p:spPr bwMode="auto">
          <a:xfrm>
            <a:off x="8016875" y="6324600"/>
            <a:ext cx="365125" cy="365125"/>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4" name="Text Box 64"/>
          <p:cNvSpPr txBox="1">
            <a:spLocks noChangeArrowheads="1"/>
          </p:cNvSpPr>
          <p:nvPr/>
        </p:nvSpPr>
        <p:spPr bwMode="auto">
          <a:xfrm>
            <a:off x="7156450" y="6643688"/>
            <a:ext cx="457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0145" name="Text Box 65"/>
          <p:cNvSpPr txBox="1">
            <a:spLocks noChangeArrowheads="1"/>
          </p:cNvSpPr>
          <p:nvPr/>
        </p:nvSpPr>
        <p:spPr bwMode="auto">
          <a:xfrm>
            <a:off x="7948613" y="6643688"/>
            <a:ext cx="5857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0146" name="Text Box 66"/>
          <p:cNvSpPr txBox="1">
            <a:spLocks noChangeArrowheads="1"/>
          </p:cNvSpPr>
          <p:nvPr/>
        </p:nvSpPr>
        <p:spPr bwMode="auto">
          <a:xfrm>
            <a:off x="6751638" y="6643688"/>
            <a:ext cx="457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0147" name="AutoShape 67">
            <a:hlinkClick r:id="" action="ppaction://noaction" highlightClick="1">
              <a:snd r:embed="rId17" name="TV Theme -  Family Feud short.wav"/>
            </a:hlinkClick>
          </p:cNvPr>
          <p:cNvSpPr>
            <a:spLocks noChangeArrowheads="1"/>
          </p:cNvSpPr>
          <p:nvPr/>
        </p:nvSpPr>
        <p:spPr bwMode="auto">
          <a:xfrm>
            <a:off x="6396038" y="6324600"/>
            <a:ext cx="365125" cy="365125"/>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8" name="Text Box 68"/>
          <p:cNvSpPr txBox="1">
            <a:spLocks noChangeArrowheads="1"/>
          </p:cNvSpPr>
          <p:nvPr/>
        </p:nvSpPr>
        <p:spPr bwMode="auto">
          <a:xfrm>
            <a:off x="6394450" y="6643688"/>
            <a:ext cx="457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0149" name="AutoShape 69">
            <a:hlinkClick r:id="" action="ppaction://noaction" highlightClick="1">
              <a:snd r:embed="rId18" name="boo3.wav"/>
            </a:hlinkClick>
          </p:cNvPr>
          <p:cNvSpPr>
            <a:spLocks noChangeArrowheads="1"/>
          </p:cNvSpPr>
          <p:nvPr/>
        </p:nvSpPr>
        <p:spPr bwMode="auto">
          <a:xfrm>
            <a:off x="7581900" y="6324600"/>
            <a:ext cx="365125" cy="365125"/>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50" name="Text Box 70"/>
          <p:cNvSpPr txBox="1">
            <a:spLocks noChangeArrowheads="1"/>
          </p:cNvSpPr>
          <p:nvPr/>
        </p:nvSpPr>
        <p:spPr bwMode="auto">
          <a:xfrm>
            <a:off x="7573963" y="6643688"/>
            <a:ext cx="457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sp>
        <p:nvSpPr>
          <p:cNvPr id="430151" name="Text Box 71"/>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2</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30139" name="Rectangle 59"/>
          <p:cNvSpPr>
            <a:spLocks noChangeArrowheads="1"/>
          </p:cNvSpPr>
          <p:nvPr/>
        </p:nvSpPr>
        <p:spPr bwMode="auto">
          <a:xfrm>
            <a:off x="9688513" y="-1295173"/>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500" b="1" dirty="0" smtClean="0">
                <a:effectLst>
                  <a:outerShdw blurRad="38100" dist="38100" dir="2700000" algn="tl">
                    <a:srgbClr val="C0C0C0"/>
                  </a:outerShdw>
                </a:effectLst>
              </a:rPr>
              <a:t>Inaccurate Thoughts</a:t>
            </a:r>
          </a:p>
          <a:p>
            <a:pPr algn="ctr"/>
            <a:r>
              <a:rPr lang="en-US" altLang="en-US" sz="5500" b="1" dirty="0" smtClean="0">
                <a:effectLst>
                  <a:outerShdw blurRad="38100" dist="38100" dir="2700000" algn="tl">
                    <a:srgbClr val="C0C0C0"/>
                  </a:outerShdw>
                </a:effectLst>
              </a:rPr>
              <a:t>about Child </a:t>
            </a:r>
          </a:p>
          <a:p>
            <a:pPr algn="ctr"/>
            <a:r>
              <a:rPr lang="en-US" altLang="en-US" sz="5500" b="1" dirty="0" smtClean="0">
                <a:effectLst>
                  <a:outerShdw blurRad="38100" dist="38100" dir="2700000" algn="tl">
                    <a:srgbClr val="C0C0C0"/>
                  </a:outerShdw>
                </a:effectLst>
              </a:rPr>
              <a:t>Sexual Abuse</a:t>
            </a:r>
            <a:endParaRPr lang="en-US" altLang="en-US" sz="5500" b="1" dirty="0">
              <a:effectLst>
                <a:outerShdw blurRad="38100" dist="38100" dir="2700000" algn="tl">
                  <a:srgbClr val="C0C0C0"/>
                </a:outerShdw>
              </a:effectLst>
            </a:endParaRPr>
          </a:p>
        </p:txBody>
      </p:sp>
    </p:spTree>
    <p:extLst>
      <p:ext uri="{BB962C8B-B14F-4D97-AF65-F5344CB8AC3E}">
        <p14:creationId xmlns:p14="http://schemas.microsoft.com/office/powerpoint/2010/main" val="3491718463"/>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955 L -0.96736 -0.19955 " pathEditMode="fixed" rAng="0" ptsTypes="AA">
                                      <p:cBhvr>
                                        <p:cTn id="6" dur="10" fill="hold"/>
                                        <p:tgtEl>
                                          <p:spTgt spid="430136"/>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0095"/>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0096"/>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0097"/>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0098"/>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0099"/>
                                        </p:tgtEl>
                                        <p:attrNameLst>
                                          <p:attrName>style.visibility</p:attrName>
                                        </p:attrNameLst>
                                      </p:cBhvr>
                                      <p:to>
                                        <p:strVal val="visible"/>
                                      </p:to>
                                    </p:set>
                                  </p:childTnLst>
                                </p:cTn>
                              </p:par>
                            </p:childTnLst>
                          </p:cTn>
                        </p:par>
                        <p:par>
                          <p:cTn id="22" fill="hold">
                            <p:stCondLst>
                              <p:cond delay="10"/>
                            </p:stCondLst>
                            <p:childTnLst>
                              <p:par>
                                <p:cTn id="23" presetID="1" presetClass="entr" presetSubtype="0" fill="hold" grpId="0" nodeType="afterEffect">
                                  <p:stCondLst>
                                    <p:cond delay="0"/>
                                  </p:stCondLst>
                                  <p:childTnLst>
                                    <p:set>
                                      <p:cBhvr>
                                        <p:cTn id="24" dur="1" fill="hold">
                                          <p:stCondLst>
                                            <p:cond delay="0"/>
                                          </p:stCondLst>
                                        </p:cTn>
                                        <p:tgtEl>
                                          <p:spTgt spid="430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0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00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00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00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00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0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30092"/>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42" presetClass="path" presetSubtype="0" fill="hold" nodeType="withEffect">
                                  <p:stCondLst>
                                    <p:cond delay="0"/>
                                  </p:stCondLst>
                                  <p:childTnLst>
                                    <p:animMotion origin="layout" path="M -0.69688 0.34699 L -0.69688 0.34699 " pathEditMode="fixed" rAng="0" ptsTypes="AA">
                                      <p:cBhvr>
                                        <p:cTn id="43" dur="10" fill="hold"/>
                                        <p:tgtEl>
                                          <p:spTgt spid="430131"/>
                                        </p:tgtEl>
                                        <p:attrNameLst>
                                          <p:attrName>ppt_x</p:attrName>
                                          <p:attrName>ppt_y</p:attrName>
                                        </p:attrNameLst>
                                      </p:cBhvr>
                                      <p:rCtr x="0" y="0"/>
                                    </p:animMotion>
                                  </p:childTnLst>
                                </p:cTn>
                              </p:par>
                              <p:par>
                                <p:cTn id="44" presetID="3" presetClass="entr" presetSubtype="0" fill="hold" grpId="0" nodeType="withEffect">
                                  <p:stCondLst>
                                    <p:cond delay="0"/>
                                  </p:stCondLst>
                                  <p:childTnLst>
                                    <p:set>
                                      <p:cBhvr>
                                        <p:cTn id="45" dur="1" fill="hold">
                                          <p:stCondLst>
                                            <p:cond delay="0"/>
                                          </p:stCondLst>
                                        </p:cTn>
                                        <p:tgtEl>
                                          <p:spTgt spid="430089"/>
                                        </p:tgtEl>
                                        <p:attrNameLst>
                                          <p:attrName>style.visibility</p:attrName>
                                        </p:attrNameLst>
                                      </p:cBhvr>
                                      <p:to>
                                        <p:strVal val="visible"/>
                                      </p:to>
                                    </p:set>
                                  </p:childTnLst>
                                </p:cTn>
                              </p:par>
                              <p:par>
                                <p:cTn id="46" presetID="3" presetClass="exit" presetSubtype="0" fill="hold" grpId="0" nodeType="withEffect">
                                  <p:stCondLst>
                                    <p:cond delay="0"/>
                                  </p:stCondLst>
                                  <p:childTnLst>
                                    <p:set>
                                      <p:cBhvr>
                                        <p:cTn id="47" dur="1" fill="hold">
                                          <p:stCondLst>
                                            <p:cond delay="0"/>
                                          </p:stCondLst>
                                        </p:cTn>
                                        <p:tgtEl>
                                          <p:spTgt spid="430092"/>
                                        </p:tgtEl>
                                        <p:attrNameLst>
                                          <p:attrName>style.visibility</p:attrName>
                                        </p:attrNameLst>
                                      </p:cBhvr>
                                      <p:to>
                                        <p:strVal val="hidden"/>
                                      </p:to>
                                    </p:set>
                                  </p:childTnLst>
                                </p:cTn>
                              </p:par>
                              <p:par>
                                <p:cTn id="48" presetID="3" presetClass="entr" presetSubtype="0" fill="hold" grpId="0" nodeType="withEffect">
                                  <p:stCondLst>
                                    <p:cond delay="0"/>
                                  </p:stCondLst>
                                  <p:childTnLst>
                                    <p:set>
                                      <p:cBhvr>
                                        <p:cTn id="49" dur="1" fill="hold">
                                          <p:stCondLst>
                                            <p:cond delay="0"/>
                                          </p:stCondLst>
                                        </p:cTn>
                                        <p:tgtEl>
                                          <p:spTgt spid="430093"/>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430131"/>
                                        </p:tgtEl>
                                        <p:attrNameLst>
                                          <p:attrName>style.visibility</p:attrName>
                                        </p:attrNameLst>
                                      </p:cBhvr>
                                      <p:to>
                                        <p:strVal val="visible"/>
                                      </p:to>
                                    </p:set>
                                    <p:animEffect transition="in" filter="fade">
                                      <p:cBhvr>
                                        <p:cTn id="52" dur="200"/>
                                        <p:tgtEl>
                                          <p:spTgt spid="430131"/>
                                        </p:tgtEl>
                                      </p:cBhvr>
                                    </p:animEffect>
                                  </p:childTnLst>
                                  <p:subTnLst>
                                    <p:audio>
                                      <p:cMediaNode>
                                        <p:cTn display="0" masterRel="sameClick">
                                          <p:stCondLst>
                                            <p:cond evt="begin" delay="0">
                                              <p:tn val="50"/>
                                            </p:cond>
                                          </p:stCondLst>
                                          <p:endCondLst>
                                            <p:cond evt="onStopAudio" delay="0">
                                              <p:tgtEl>
                                                <p:sldTgt/>
                                              </p:tgtEl>
                                            </p:cond>
                                          </p:endCondLst>
                                        </p:cTn>
                                        <p:tgtEl>
                                          <p:sndTgt r:embed="rId4" name="Buzzer.wav"/>
                                        </p:tgtEl>
                                      </p:cMediaNode>
                                    </p:audio>
                                  </p:subTnLst>
                                </p:cTn>
                              </p:par>
                            </p:childTnLst>
                          </p:cTn>
                        </p:par>
                        <p:par>
                          <p:cTn id="53" fill="hold" nodeType="afterGroup">
                            <p:stCondLst>
                              <p:cond delay="200"/>
                            </p:stCondLst>
                            <p:childTnLst>
                              <p:par>
                                <p:cTn id="54" presetID="10" presetClass="exit" presetSubtype="0" fill="hold" nodeType="afterEffect">
                                  <p:stCondLst>
                                    <p:cond delay="500"/>
                                  </p:stCondLst>
                                  <p:childTnLst>
                                    <p:animEffect transition="out" filter="fade">
                                      <p:cBhvr>
                                        <p:cTn id="55" dur="200"/>
                                        <p:tgtEl>
                                          <p:spTgt spid="430131"/>
                                        </p:tgtEl>
                                      </p:cBhvr>
                                    </p:animEffect>
                                    <p:set>
                                      <p:cBhvr>
                                        <p:cTn id="56" dur="1" fill="hold">
                                          <p:stCondLst>
                                            <p:cond delay="199"/>
                                          </p:stCondLst>
                                        </p:cTn>
                                        <p:tgtEl>
                                          <p:spTgt spid="430131"/>
                                        </p:tgtEl>
                                        <p:attrNameLst>
                                          <p:attrName>style.visibility</p:attrName>
                                        </p:attrNameLst>
                                      </p:cBhvr>
                                      <p:to>
                                        <p:strVal val="hidden"/>
                                      </p:to>
                                    </p:set>
                                  </p:childTnLst>
                                </p:cTn>
                              </p:par>
                            </p:childTnLst>
                          </p:cTn>
                        </p:par>
                      </p:childTnLst>
                    </p:cTn>
                  </p:par>
                </p:childTnLst>
              </p:cTn>
              <p:nextCondLst>
                <p:cond evt="onClick" delay="0">
                  <p:tgtEl>
                    <p:spTgt spid="430092"/>
                  </p:tgtEl>
                </p:cond>
              </p:nextCondLst>
            </p:seq>
            <p:seq concurrent="1" nextAc="seek">
              <p:cTn id="57" restart="whenNotActive" fill="hold" evtFilter="cancelBubble" nodeType="interactiveSeq">
                <p:stCondLst>
                  <p:cond evt="onClick" delay="0">
                    <p:tgtEl>
                      <p:spTgt spid="43009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42" presetClass="path" presetSubtype="0" fill="hold" nodeType="withEffect">
                                  <p:stCondLst>
                                    <p:cond delay="0"/>
                                  </p:stCondLst>
                                  <p:childTnLst>
                                    <p:animMotion origin="layout" path="M -0.84723 0.34699 L -0.84723 0.34699 " pathEditMode="fixed" rAng="0" ptsTypes="AA">
                                      <p:cBhvr>
                                        <p:cTn id="61" dur="10" fill="hold"/>
                                        <p:tgtEl>
                                          <p:spTgt spid="430122"/>
                                        </p:tgtEl>
                                        <p:attrNameLst>
                                          <p:attrName>ppt_x</p:attrName>
                                          <p:attrName>ppt_y</p:attrName>
                                        </p:attrNameLst>
                                      </p:cBhvr>
                                      <p:rCtr x="0" y="0"/>
                                    </p:animMotion>
                                  </p:childTnLst>
                                </p:cTn>
                              </p:par>
                              <p:par>
                                <p:cTn id="62" presetID="3" presetClass="entr" presetSubtype="0" fill="hold" grpId="0" nodeType="withEffect">
                                  <p:stCondLst>
                                    <p:cond delay="0"/>
                                  </p:stCondLst>
                                  <p:childTnLst>
                                    <p:set>
                                      <p:cBhvr>
                                        <p:cTn id="63" dur="1" fill="hold">
                                          <p:stCondLst>
                                            <p:cond delay="0"/>
                                          </p:stCondLst>
                                        </p:cTn>
                                        <p:tgtEl>
                                          <p:spTgt spid="430090"/>
                                        </p:tgtEl>
                                        <p:attrNameLst>
                                          <p:attrName>style.visibility</p:attrName>
                                        </p:attrNameLst>
                                      </p:cBhvr>
                                      <p:to>
                                        <p:strVal val="visible"/>
                                      </p:to>
                                    </p:set>
                                  </p:childTnLst>
                                </p:cTn>
                              </p:par>
                              <p:par>
                                <p:cTn id="64" presetID="3" presetClass="exit" presetSubtype="0" fill="hold" grpId="1" nodeType="withEffect">
                                  <p:stCondLst>
                                    <p:cond delay="0"/>
                                  </p:stCondLst>
                                  <p:childTnLst>
                                    <p:set>
                                      <p:cBhvr>
                                        <p:cTn id="65" dur="1" fill="hold">
                                          <p:stCondLst>
                                            <p:cond delay="0"/>
                                          </p:stCondLst>
                                        </p:cTn>
                                        <p:tgtEl>
                                          <p:spTgt spid="430093"/>
                                        </p:tgtEl>
                                        <p:attrNameLst>
                                          <p:attrName>style.visibility</p:attrName>
                                        </p:attrNameLst>
                                      </p:cBhvr>
                                      <p:to>
                                        <p:strVal val="hidden"/>
                                      </p:to>
                                    </p:set>
                                  </p:childTnLst>
                                </p:cTn>
                              </p:par>
                              <p:par>
                                <p:cTn id="66" presetID="3" presetClass="entr" presetSubtype="0" fill="hold" grpId="0" nodeType="withEffect">
                                  <p:stCondLst>
                                    <p:cond delay="0"/>
                                  </p:stCondLst>
                                  <p:childTnLst>
                                    <p:set>
                                      <p:cBhvr>
                                        <p:cTn id="67" dur="1" fill="hold">
                                          <p:stCondLst>
                                            <p:cond delay="0"/>
                                          </p:stCondLst>
                                        </p:cTn>
                                        <p:tgtEl>
                                          <p:spTgt spid="430094"/>
                                        </p:tgtEl>
                                        <p:attrNameLst>
                                          <p:attrName>style.visibility</p:attrName>
                                        </p:attrNameLst>
                                      </p:cBhvr>
                                      <p:to>
                                        <p:strVal val="visible"/>
                                      </p:to>
                                    </p:set>
                                  </p:childTnLst>
                                </p:cTn>
                              </p:par>
                              <p:par>
                                <p:cTn id="68" presetID="10" presetClass="entr" presetSubtype="0" fill="hold" nodeType="withEffect">
                                  <p:stCondLst>
                                    <p:cond delay="0"/>
                                  </p:stCondLst>
                                  <p:childTnLst>
                                    <p:set>
                                      <p:cBhvr>
                                        <p:cTn id="69" dur="1" fill="hold">
                                          <p:stCondLst>
                                            <p:cond delay="0"/>
                                          </p:stCondLst>
                                        </p:cTn>
                                        <p:tgtEl>
                                          <p:spTgt spid="430122"/>
                                        </p:tgtEl>
                                        <p:attrNameLst>
                                          <p:attrName>style.visibility</p:attrName>
                                        </p:attrNameLst>
                                      </p:cBhvr>
                                      <p:to>
                                        <p:strVal val="visible"/>
                                      </p:to>
                                    </p:set>
                                    <p:animEffect transition="in" filter="fade">
                                      <p:cBhvr>
                                        <p:cTn id="70" dur="200"/>
                                        <p:tgtEl>
                                          <p:spTgt spid="430122"/>
                                        </p:tgtEl>
                                      </p:cBhvr>
                                    </p:animEffect>
                                  </p:childTnLst>
                                  <p:subTnLst>
                                    <p:audio>
                                      <p:cMediaNode>
                                        <p:cTn display="0" masterRel="sameClick">
                                          <p:stCondLst>
                                            <p:cond evt="begin" delay="0">
                                              <p:tn val="68"/>
                                            </p:cond>
                                          </p:stCondLst>
                                          <p:endCondLst>
                                            <p:cond evt="onStopAudio" delay="0">
                                              <p:tgtEl>
                                                <p:sldTgt/>
                                              </p:tgtEl>
                                            </p:cond>
                                          </p:endCondLst>
                                        </p:cTn>
                                        <p:tgtEl>
                                          <p:sndTgt r:embed="rId4" name="Buzzer.wav"/>
                                        </p:tgtEl>
                                      </p:cMediaNode>
                                    </p:audio>
                                  </p:subTnLst>
                                </p:cTn>
                              </p:par>
                            </p:childTnLst>
                          </p:cTn>
                        </p:par>
                        <p:par>
                          <p:cTn id="71" fill="hold" nodeType="afterGroup">
                            <p:stCondLst>
                              <p:cond delay="200"/>
                            </p:stCondLst>
                            <p:childTnLst>
                              <p:par>
                                <p:cTn id="72" presetID="10" presetClass="exit" presetSubtype="0" fill="hold" nodeType="afterEffect">
                                  <p:stCondLst>
                                    <p:cond delay="500"/>
                                  </p:stCondLst>
                                  <p:childTnLst>
                                    <p:animEffect transition="out" filter="fade">
                                      <p:cBhvr>
                                        <p:cTn id="73" dur="200"/>
                                        <p:tgtEl>
                                          <p:spTgt spid="430122"/>
                                        </p:tgtEl>
                                      </p:cBhvr>
                                    </p:animEffect>
                                    <p:set>
                                      <p:cBhvr>
                                        <p:cTn id="74" dur="1" fill="hold">
                                          <p:stCondLst>
                                            <p:cond delay="199"/>
                                          </p:stCondLst>
                                        </p:cTn>
                                        <p:tgtEl>
                                          <p:spTgt spid="430122"/>
                                        </p:tgtEl>
                                        <p:attrNameLst>
                                          <p:attrName>style.visibility</p:attrName>
                                        </p:attrNameLst>
                                      </p:cBhvr>
                                      <p:to>
                                        <p:strVal val="hidden"/>
                                      </p:to>
                                    </p:set>
                                  </p:childTnLst>
                                </p:cTn>
                              </p:par>
                            </p:childTnLst>
                          </p:cTn>
                        </p:par>
                      </p:childTnLst>
                    </p:cTn>
                  </p:par>
                </p:childTnLst>
              </p:cTn>
              <p:nextCondLst>
                <p:cond evt="onClick" delay="0">
                  <p:tgtEl>
                    <p:spTgt spid="430093"/>
                  </p:tgtEl>
                </p:cond>
              </p:nextCondLst>
            </p:seq>
            <p:seq concurrent="1" nextAc="seek">
              <p:cTn id="75" restart="whenNotActive" fill="hold" evtFilter="cancelBubble" nodeType="interactiveSeq">
                <p:stCondLst>
                  <p:cond evt="onClick" delay="0">
                    <p:tgtEl>
                      <p:spTgt spid="430094"/>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42" presetClass="path" presetSubtype="0" fill="hold" nodeType="withEffect">
                                  <p:stCondLst>
                                    <p:cond delay="0"/>
                                  </p:stCondLst>
                                  <p:childTnLst>
                                    <p:animMotion origin="layout" path="M -0.99688 0.34699 L -0.99688 0.34699 " pathEditMode="fixed" rAng="0" ptsTypes="AA">
                                      <p:cBhvr>
                                        <p:cTn id="79" dur="10" fill="hold"/>
                                        <p:tgtEl>
                                          <p:spTgt spid="430109"/>
                                        </p:tgtEl>
                                        <p:attrNameLst>
                                          <p:attrName>ppt_x</p:attrName>
                                          <p:attrName>ppt_y</p:attrName>
                                        </p:attrNameLst>
                                      </p:cBhvr>
                                      <p:rCtr x="0" y="0"/>
                                    </p:animMotion>
                                  </p:childTnLst>
                                </p:cTn>
                              </p:par>
                              <p:par>
                                <p:cTn id="80" presetID="3" presetClass="entr" presetSubtype="0" fill="hold" grpId="0" nodeType="withEffect">
                                  <p:stCondLst>
                                    <p:cond delay="0"/>
                                  </p:stCondLst>
                                  <p:childTnLst>
                                    <p:set>
                                      <p:cBhvr>
                                        <p:cTn id="81" dur="1" fill="hold">
                                          <p:stCondLst>
                                            <p:cond delay="0"/>
                                          </p:stCondLst>
                                        </p:cTn>
                                        <p:tgtEl>
                                          <p:spTgt spid="430091"/>
                                        </p:tgtEl>
                                        <p:attrNameLst>
                                          <p:attrName>style.visibility</p:attrName>
                                        </p:attrNameLst>
                                      </p:cBhvr>
                                      <p:to>
                                        <p:strVal val="visible"/>
                                      </p:to>
                                    </p:set>
                                  </p:childTnLst>
                                </p:cTn>
                              </p:par>
                              <p:par>
                                <p:cTn id="82" presetID="10" presetClass="entr" presetSubtype="0" fill="hold" nodeType="withEffect">
                                  <p:stCondLst>
                                    <p:cond delay="0"/>
                                  </p:stCondLst>
                                  <p:childTnLst>
                                    <p:set>
                                      <p:cBhvr>
                                        <p:cTn id="83" dur="1" fill="hold">
                                          <p:stCondLst>
                                            <p:cond delay="0"/>
                                          </p:stCondLst>
                                        </p:cTn>
                                        <p:tgtEl>
                                          <p:spTgt spid="430109"/>
                                        </p:tgtEl>
                                        <p:attrNameLst>
                                          <p:attrName>style.visibility</p:attrName>
                                        </p:attrNameLst>
                                      </p:cBhvr>
                                      <p:to>
                                        <p:strVal val="visible"/>
                                      </p:to>
                                    </p:set>
                                    <p:animEffect transition="in" filter="fade">
                                      <p:cBhvr>
                                        <p:cTn id="84" dur="200"/>
                                        <p:tgtEl>
                                          <p:spTgt spid="430109"/>
                                        </p:tgtEl>
                                      </p:cBhvr>
                                    </p:animEffect>
                                  </p:childTnLst>
                                  <p:subTnLst>
                                    <p:audio>
                                      <p:cMediaNode>
                                        <p:cTn display="0" masterRel="sameClick">
                                          <p:stCondLst>
                                            <p:cond evt="begin" delay="0">
                                              <p:tn val="82"/>
                                            </p:cond>
                                          </p:stCondLst>
                                          <p:endCondLst>
                                            <p:cond evt="onStopAudio" delay="0">
                                              <p:tgtEl>
                                                <p:sldTgt/>
                                              </p:tgtEl>
                                            </p:cond>
                                          </p:endCondLst>
                                        </p:cTn>
                                        <p:tgtEl>
                                          <p:sndTgt r:embed="rId4" name="Buzzer.wav"/>
                                        </p:tgtEl>
                                      </p:cMediaNode>
                                    </p:audio>
                                  </p:subTnLst>
                                </p:cTn>
                              </p:par>
                            </p:childTnLst>
                          </p:cTn>
                        </p:par>
                        <p:par>
                          <p:cTn id="85" fill="hold" nodeType="afterGroup">
                            <p:stCondLst>
                              <p:cond delay="200"/>
                            </p:stCondLst>
                            <p:childTnLst>
                              <p:par>
                                <p:cTn id="86" presetID="10" presetClass="exit" presetSubtype="0" fill="hold" nodeType="afterEffect">
                                  <p:stCondLst>
                                    <p:cond delay="500"/>
                                  </p:stCondLst>
                                  <p:childTnLst>
                                    <p:animEffect transition="out" filter="fade">
                                      <p:cBhvr>
                                        <p:cTn id="87" dur="200"/>
                                        <p:tgtEl>
                                          <p:spTgt spid="430109"/>
                                        </p:tgtEl>
                                      </p:cBhvr>
                                    </p:animEffect>
                                    <p:set>
                                      <p:cBhvr>
                                        <p:cTn id="88" dur="1" fill="hold">
                                          <p:stCondLst>
                                            <p:cond delay="199"/>
                                          </p:stCondLst>
                                        </p:cTn>
                                        <p:tgtEl>
                                          <p:spTgt spid="430109"/>
                                        </p:tgtEl>
                                        <p:attrNameLst>
                                          <p:attrName>style.visibility</p:attrName>
                                        </p:attrNameLst>
                                      </p:cBhvr>
                                      <p:to>
                                        <p:strVal val="hidden"/>
                                      </p:to>
                                    </p:set>
                                  </p:childTnLst>
                                </p:cTn>
                              </p:par>
                            </p:childTnLst>
                          </p:cTn>
                        </p:par>
                      </p:childTnLst>
                    </p:cTn>
                  </p:par>
                </p:childTnLst>
              </p:cTn>
              <p:nextCondLst>
                <p:cond evt="onClick" delay="0">
                  <p:tgtEl>
                    <p:spTgt spid="430094"/>
                  </p:tgtEl>
                </p:cond>
              </p:nextCondLst>
            </p:seq>
            <p:seq concurrent="1" nextAc="seek">
              <p:cTn id="89" restart="whenNotActive" fill="hold" evtFilter="cancelBubble" nodeType="interactiveSeq">
                <p:stCondLst>
                  <p:cond evt="onClick" delay="0">
                    <p:tgtEl>
                      <p:spTgt spid="430101"/>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2" presetClass="exit" presetSubtype="1" fill="hold" nodeType="clickEffect">
                                  <p:stCondLst>
                                    <p:cond delay="0"/>
                                  </p:stCondLst>
                                  <p:childTnLst>
                                    <p:animEffect transition="out" filter="slide(fromTop)">
                                      <p:cBhvr>
                                        <p:cTn id="93" dur="300"/>
                                        <p:tgtEl>
                                          <p:spTgt spid="430101"/>
                                        </p:tgtEl>
                                      </p:cBhvr>
                                    </p:animEffect>
                                    <p:set>
                                      <p:cBhvr>
                                        <p:cTn id="94" dur="1" fill="hold">
                                          <p:stCondLst>
                                            <p:cond delay="299"/>
                                          </p:stCondLst>
                                        </p:cTn>
                                        <p:tgtEl>
                                          <p:spTgt spid="430101"/>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1"/>
                  </p:tgtEl>
                </p:cond>
              </p:nextCondLst>
            </p:seq>
            <p:seq concurrent="1" nextAc="seek">
              <p:cTn id="95" restart="whenNotActive" fill="hold" evtFilter="cancelBubble" nodeType="interactiveSeq">
                <p:stCondLst>
                  <p:cond evt="onClick" delay="0">
                    <p:tgtEl>
                      <p:spTgt spid="430103"/>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2" presetClass="exit" presetSubtype="1" fill="hold" nodeType="clickEffect">
                                  <p:stCondLst>
                                    <p:cond delay="0"/>
                                  </p:stCondLst>
                                  <p:childTnLst>
                                    <p:animEffect transition="out" filter="slide(fromTop)">
                                      <p:cBhvr>
                                        <p:cTn id="99" dur="300"/>
                                        <p:tgtEl>
                                          <p:spTgt spid="430103"/>
                                        </p:tgtEl>
                                      </p:cBhvr>
                                    </p:animEffect>
                                    <p:set>
                                      <p:cBhvr>
                                        <p:cTn id="100" dur="1" fill="hold">
                                          <p:stCondLst>
                                            <p:cond delay="299"/>
                                          </p:stCondLst>
                                        </p:cTn>
                                        <p:tgtEl>
                                          <p:spTgt spid="430103"/>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3"/>
                  </p:tgtEl>
                </p:cond>
              </p:nextCondLst>
            </p:seq>
            <p:seq concurrent="1" nextAc="seek">
              <p:cTn id="101" restart="whenNotActive" fill="hold" evtFilter="cancelBubble" nodeType="interactiveSeq">
                <p:stCondLst>
                  <p:cond evt="onClick" delay="0">
                    <p:tgtEl>
                      <p:spTgt spid="430104"/>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2" presetClass="exit" presetSubtype="1" fill="hold" nodeType="clickEffect">
                                  <p:stCondLst>
                                    <p:cond delay="0"/>
                                  </p:stCondLst>
                                  <p:childTnLst>
                                    <p:animEffect transition="out" filter="slide(fromTop)">
                                      <p:cBhvr>
                                        <p:cTn id="105" dur="300"/>
                                        <p:tgtEl>
                                          <p:spTgt spid="430104"/>
                                        </p:tgtEl>
                                      </p:cBhvr>
                                    </p:animEffect>
                                    <p:set>
                                      <p:cBhvr>
                                        <p:cTn id="106" dur="1" fill="hold">
                                          <p:stCondLst>
                                            <p:cond delay="299"/>
                                          </p:stCondLst>
                                        </p:cTn>
                                        <p:tgtEl>
                                          <p:spTgt spid="430104"/>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4"/>
                  </p:tgtEl>
                </p:cond>
              </p:nextCondLst>
            </p:seq>
            <p:seq concurrent="1" nextAc="seek">
              <p:cTn id="107" restart="whenNotActive" fill="hold" evtFilter="cancelBubble" nodeType="interactiveSeq">
                <p:stCondLst>
                  <p:cond evt="onClick" delay="0">
                    <p:tgtEl>
                      <p:spTgt spid="430105"/>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2" presetClass="exit" presetSubtype="1" fill="hold" nodeType="clickEffect">
                                  <p:stCondLst>
                                    <p:cond delay="0"/>
                                  </p:stCondLst>
                                  <p:childTnLst>
                                    <p:animEffect transition="out" filter="slide(fromTop)">
                                      <p:cBhvr>
                                        <p:cTn id="111" dur="300"/>
                                        <p:tgtEl>
                                          <p:spTgt spid="430105"/>
                                        </p:tgtEl>
                                      </p:cBhvr>
                                    </p:animEffect>
                                    <p:set>
                                      <p:cBhvr>
                                        <p:cTn id="112" dur="1" fill="hold">
                                          <p:stCondLst>
                                            <p:cond delay="299"/>
                                          </p:stCondLst>
                                        </p:cTn>
                                        <p:tgtEl>
                                          <p:spTgt spid="430105"/>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5"/>
                  </p:tgtEl>
                </p:cond>
              </p:nextCondLst>
            </p:seq>
            <p:seq concurrent="1" nextAc="seek">
              <p:cTn id="113" restart="whenNotActive" fill="hold" evtFilter="cancelBubble" nodeType="interactiveSeq">
                <p:stCondLst>
                  <p:cond evt="onClick" delay="0">
                    <p:tgtEl>
                      <p:spTgt spid="430106"/>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2" presetClass="exit" presetSubtype="1" fill="hold" nodeType="clickEffect">
                                  <p:stCondLst>
                                    <p:cond delay="0"/>
                                  </p:stCondLst>
                                  <p:childTnLst>
                                    <p:animEffect transition="out" filter="slide(fromTop)">
                                      <p:cBhvr>
                                        <p:cTn id="117" dur="400"/>
                                        <p:tgtEl>
                                          <p:spTgt spid="430106"/>
                                        </p:tgtEl>
                                      </p:cBhvr>
                                    </p:animEffect>
                                    <p:set>
                                      <p:cBhvr>
                                        <p:cTn id="118" dur="1" fill="hold">
                                          <p:stCondLst>
                                            <p:cond delay="399"/>
                                          </p:stCondLst>
                                        </p:cTn>
                                        <p:tgtEl>
                                          <p:spTgt spid="430106"/>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6"/>
                  </p:tgtEl>
                </p:cond>
              </p:nextCondLst>
            </p:seq>
            <p:seq concurrent="1" nextAc="seek">
              <p:cTn id="119" restart="whenNotActive" fill="hold" evtFilter="cancelBubble" nodeType="interactiveSeq">
                <p:stCondLst>
                  <p:cond evt="onClick" delay="0">
                    <p:tgtEl>
                      <p:spTgt spid="430107"/>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2" presetClass="exit" presetSubtype="1" fill="hold" nodeType="clickEffect">
                                  <p:stCondLst>
                                    <p:cond delay="0"/>
                                  </p:stCondLst>
                                  <p:childTnLst>
                                    <p:animEffect transition="out" filter="slide(fromTop)">
                                      <p:cBhvr>
                                        <p:cTn id="123" dur="300"/>
                                        <p:tgtEl>
                                          <p:spTgt spid="430107"/>
                                        </p:tgtEl>
                                      </p:cBhvr>
                                    </p:animEffect>
                                    <p:set>
                                      <p:cBhvr>
                                        <p:cTn id="124" dur="1" fill="hold">
                                          <p:stCondLst>
                                            <p:cond delay="299"/>
                                          </p:stCondLst>
                                        </p:cTn>
                                        <p:tgtEl>
                                          <p:spTgt spid="430107"/>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7"/>
                  </p:tgtEl>
                </p:cond>
              </p:nextCondLst>
            </p:seq>
            <p:seq concurrent="1" nextAc="seek">
              <p:cTn id="125" restart="whenNotActive" fill="hold" evtFilter="cancelBubble" nodeType="interactiveSeq">
                <p:stCondLst>
                  <p:cond evt="onClick" delay="0">
                    <p:tgtEl>
                      <p:spTgt spid="430135"/>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42" presetClass="path" presetSubtype="0" fill="hold" nodeType="clickEffect">
                                  <p:stCondLst>
                                    <p:cond delay="0"/>
                                  </p:stCondLst>
                                  <p:childTnLst>
                                    <p:animMotion origin="layout" path="M -0.97014 -0.19352 L -0.97014 -0.19352 " pathEditMode="fixed" rAng="0" ptsTypes="AA">
                                      <p:cBhvr>
                                        <p:cTn id="129" dur="10" fill="hold"/>
                                        <p:tgtEl>
                                          <p:spTgt spid="430101"/>
                                        </p:tgtEl>
                                        <p:attrNameLst>
                                          <p:attrName>ppt_x</p:attrName>
                                          <p:attrName>ppt_y</p:attrName>
                                        </p:attrNameLst>
                                      </p:cBhvr>
                                      <p:rCtr x="0" y="0"/>
                                    </p:animMotion>
                                  </p:childTnLst>
                                </p:cTn>
                              </p:par>
                              <p:par>
                                <p:cTn id="130" presetID="42" presetClass="path" presetSubtype="0" fill="hold" nodeType="withEffect">
                                  <p:stCondLst>
                                    <p:cond delay="0"/>
                                  </p:stCondLst>
                                  <p:childTnLst>
                                    <p:animMotion origin="layout" path="M -0.97014 -0.19352 L -0.97014 -0.19352 " pathEditMode="fixed" rAng="0" ptsTypes="AA">
                                      <p:cBhvr>
                                        <p:cTn id="131" dur="10" fill="hold"/>
                                        <p:tgtEl>
                                          <p:spTgt spid="430107"/>
                                        </p:tgtEl>
                                        <p:attrNameLst>
                                          <p:attrName>ppt_x</p:attrName>
                                          <p:attrName>ppt_y</p:attrName>
                                        </p:attrNameLst>
                                      </p:cBhvr>
                                      <p:rCtr x="0" y="0"/>
                                    </p:animMotion>
                                  </p:childTnLst>
                                </p:cTn>
                              </p:par>
                              <p:par>
                                <p:cTn id="132" presetID="42" presetClass="path" presetSubtype="0" fill="hold" nodeType="withEffect">
                                  <p:stCondLst>
                                    <p:cond delay="0"/>
                                  </p:stCondLst>
                                  <p:childTnLst>
                                    <p:animMotion origin="layout" path="M -0.97014 -0.19353 L -0.97014 -0.19353 " pathEditMode="fixed" rAng="0" ptsTypes="AA">
                                      <p:cBhvr>
                                        <p:cTn id="133" dur="10" fill="hold"/>
                                        <p:tgtEl>
                                          <p:spTgt spid="430106"/>
                                        </p:tgtEl>
                                        <p:attrNameLst>
                                          <p:attrName>ppt_x</p:attrName>
                                          <p:attrName>ppt_y</p:attrName>
                                        </p:attrNameLst>
                                      </p:cBhvr>
                                      <p:rCtr x="0" y="0"/>
                                    </p:animMotion>
                                  </p:childTnLst>
                                </p:cTn>
                              </p:par>
                              <p:par>
                                <p:cTn id="134" presetID="42" presetClass="path" presetSubtype="0" fill="hold" nodeType="withEffect">
                                  <p:stCondLst>
                                    <p:cond delay="0"/>
                                  </p:stCondLst>
                                  <p:childTnLst>
                                    <p:animMotion origin="layout" path="M -0.97014 -0.19353 L -0.97014 -0.19353 " pathEditMode="fixed" rAng="0" ptsTypes="AA">
                                      <p:cBhvr>
                                        <p:cTn id="135" dur="10" fill="hold"/>
                                        <p:tgtEl>
                                          <p:spTgt spid="430105"/>
                                        </p:tgtEl>
                                        <p:attrNameLst>
                                          <p:attrName>ppt_x</p:attrName>
                                          <p:attrName>ppt_y</p:attrName>
                                        </p:attrNameLst>
                                      </p:cBhvr>
                                      <p:rCtr x="0" y="0"/>
                                    </p:animMotion>
                                  </p:childTnLst>
                                </p:cTn>
                              </p:par>
                              <p:par>
                                <p:cTn id="136" presetID="42" presetClass="path" presetSubtype="0" fill="hold" nodeType="withEffect">
                                  <p:stCondLst>
                                    <p:cond delay="0"/>
                                  </p:stCondLst>
                                  <p:childTnLst>
                                    <p:animMotion origin="layout" path="M -0.97013 -0.19352 L -0.97013 -0.19352 " pathEditMode="fixed" rAng="0" ptsTypes="AA">
                                      <p:cBhvr>
                                        <p:cTn id="137" dur="10" fill="hold"/>
                                        <p:tgtEl>
                                          <p:spTgt spid="430104"/>
                                        </p:tgtEl>
                                        <p:attrNameLst>
                                          <p:attrName>ppt_x</p:attrName>
                                          <p:attrName>ppt_y</p:attrName>
                                        </p:attrNameLst>
                                      </p:cBhvr>
                                      <p:rCtr x="0" y="0"/>
                                    </p:animMotion>
                                  </p:childTnLst>
                                </p:cTn>
                              </p:par>
                              <p:par>
                                <p:cTn id="138" presetID="42" presetClass="path" presetSubtype="0" fill="hold" nodeType="withEffect">
                                  <p:stCondLst>
                                    <p:cond delay="0"/>
                                  </p:stCondLst>
                                  <p:childTnLst>
                                    <p:animMotion origin="layout" path="M -0.97013 -0.19352 L -0.97013 -0.19352 " pathEditMode="fixed" rAng="0" ptsTypes="AA">
                                      <p:cBhvr>
                                        <p:cTn id="139" dur="10" fill="hold"/>
                                        <p:tgtEl>
                                          <p:spTgt spid="430103"/>
                                        </p:tgtEl>
                                        <p:attrNameLst>
                                          <p:attrName>ppt_x</p:attrName>
                                          <p:attrName>ppt_y</p:attrName>
                                        </p:attrNameLst>
                                      </p:cBhvr>
                                      <p:rCtr x="0" y="0"/>
                                    </p:animMotion>
                                  </p:childTnLst>
                                </p:cTn>
                              </p:par>
                              <p:par>
                                <p:cTn id="140" presetID="42" presetClass="path" presetSubtype="0" fill="hold" grpId="1" nodeType="withEffect">
                                  <p:stCondLst>
                                    <p:cond delay="0"/>
                                  </p:stCondLst>
                                  <p:iterate type="lt">
                                    <p:tmPct val="0"/>
                                  </p:iterate>
                                  <p:childTnLst>
                                    <p:animMotion origin="layout" path="M -0.96736 0.39838 L -0.96736 0.39838 " pathEditMode="fixed" rAng="0" ptsTypes="AA">
                                      <p:cBhvr>
                                        <p:cTn id="141" dur="10" fill="hold"/>
                                        <p:tgtEl>
                                          <p:spTgt spid="430139">
                                            <p:bg/>
                                          </p:spTgt>
                                        </p:tgtEl>
                                        <p:attrNameLst>
                                          <p:attrName>ppt_x</p:attrName>
                                          <p:attrName>ppt_y</p:attrName>
                                        </p:attrNameLst>
                                      </p:cBhvr>
                                      <p:rCtr x="0" y="0"/>
                                    </p:animMotion>
                                  </p:childTnLst>
                                </p:cTn>
                              </p:par>
                              <p:par>
                                <p:cTn id="142" presetID="42" presetClass="path" presetSubtype="0" fill="hold" grpId="1" nodeType="withEffect">
                                  <p:stCondLst>
                                    <p:cond delay="0"/>
                                  </p:stCondLst>
                                  <p:iterate type="lt">
                                    <p:tmPct val="0"/>
                                  </p:iterate>
                                  <p:childTnLst>
                                    <p:animMotion origin="layout" path="M -0.96719 0.38472 L -0.96719 0.38472 " pathEditMode="fixed" rAng="0" ptsTypes="AA">
                                      <p:cBhvr>
                                        <p:cTn id="143" dur="10" fill="hold"/>
                                        <p:tgtEl>
                                          <p:spTgt spid="430139">
                                            <p:txEl>
                                              <p:pRg st="0" end="0"/>
                                            </p:txEl>
                                          </p:spTgt>
                                        </p:tgtEl>
                                        <p:attrNameLst>
                                          <p:attrName>ppt_x</p:attrName>
                                          <p:attrName>ppt_y</p:attrName>
                                        </p:attrNameLst>
                                      </p:cBhvr>
                                      <p:rCtr x="0" y="0"/>
                                    </p:animMotion>
                                  </p:childTnLst>
                                </p:cTn>
                              </p:par>
                              <p:par>
                                <p:cTn id="144" presetID="42" presetClass="path" presetSubtype="0" fill="hold" grpId="1" nodeType="withEffect">
                                  <p:stCondLst>
                                    <p:cond delay="0"/>
                                  </p:stCondLst>
                                  <p:iterate type="lt">
                                    <p:tmPct val="0"/>
                                  </p:iterate>
                                  <p:childTnLst>
                                    <p:animMotion origin="layout" path="M -0.96719 0.38472 L -0.96719 0.38472 " pathEditMode="fixed" rAng="0" ptsTypes="AA">
                                      <p:cBhvr>
                                        <p:cTn id="145" dur="10" fill="hold"/>
                                        <p:tgtEl>
                                          <p:spTgt spid="430139">
                                            <p:txEl>
                                              <p:pRg st="1" end="1"/>
                                            </p:txEl>
                                          </p:spTgt>
                                        </p:tgtEl>
                                        <p:attrNameLst>
                                          <p:attrName>ppt_x</p:attrName>
                                          <p:attrName>ppt_y</p:attrName>
                                        </p:attrNameLst>
                                      </p:cBhvr>
                                      <p:rCtr x="0" y="0"/>
                                    </p:animMotion>
                                  </p:childTnLst>
                                </p:cTn>
                              </p:par>
                              <p:par>
                                <p:cTn id="146" presetID="42" presetClass="path" presetSubtype="0" fill="hold" grpId="1" nodeType="withEffect">
                                  <p:stCondLst>
                                    <p:cond delay="0"/>
                                  </p:stCondLst>
                                  <p:iterate type="lt">
                                    <p:tmPct val="0"/>
                                  </p:iterate>
                                  <p:childTnLst>
                                    <p:animMotion origin="layout" path="M -0.96719 0.38472 L -0.96719 0.38472 " pathEditMode="fixed" rAng="0" ptsTypes="AA">
                                      <p:cBhvr>
                                        <p:cTn id="147" dur="10" fill="hold"/>
                                        <p:tgtEl>
                                          <p:spTgt spid="430139">
                                            <p:txEl>
                                              <p:pRg st="2" end="2"/>
                                            </p:txEl>
                                          </p:spTgt>
                                        </p:tgtEl>
                                        <p:attrNameLst>
                                          <p:attrName>ppt_x</p:attrName>
                                          <p:attrName>ppt_y</p:attrName>
                                        </p:attrNameLst>
                                      </p:cBhvr>
                                      <p:rCtr x="0" y="0"/>
                                    </p:animMotion>
                                  </p:childTnLst>
                                </p:cTn>
                              </p:par>
                              <p:par>
                                <p:cTn id="148" presetID="1" presetClass="exit" presetSubtype="0" fill="hold" grpId="2" nodeType="withEffect">
                                  <p:stCondLst>
                                    <p:cond delay="0"/>
                                  </p:stCondLst>
                                  <p:childTnLst>
                                    <p:set>
                                      <p:cBhvr>
                                        <p:cTn id="149" dur="1" fill="hold">
                                          <p:stCondLst>
                                            <p:cond delay="0"/>
                                          </p:stCondLst>
                                        </p:cTn>
                                        <p:tgtEl>
                                          <p:spTgt spid="430139">
                                            <p:txEl>
                                              <p:pRg st="0" end="0"/>
                                            </p:txEl>
                                          </p:spTgt>
                                        </p:tgtEl>
                                        <p:attrNameLst>
                                          <p:attrName>style.visibility</p:attrName>
                                        </p:attrNameLst>
                                      </p:cBhvr>
                                      <p:to>
                                        <p:strVal val="hidden"/>
                                      </p:to>
                                    </p:set>
                                  </p:childTnLst>
                                </p:cTn>
                              </p:par>
                              <p:par>
                                <p:cTn id="150" presetID="1" presetClass="exit" presetSubtype="0" fill="hold" grpId="2" nodeType="withEffect">
                                  <p:stCondLst>
                                    <p:cond delay="0"/>
                                  </p:stCondLst>
                                  <p:childTnLst>
                                    <p:set>
                                      <p:cBhvr>
                                        <p:cTn id="151" dur="1" fill="hold">
                                          <p:stCondLst>
                                            <p:cond delay="0"/>
                                          </p:stCondLst>
                                        </p:cTn>
                                        <p:tgtEl>
                                          <p:spTgt spid="430139">
                                            <p:txEl>
                                              <p:pRg st="1" end="1"/>
                                            </p:txEl>
                                          </p:spTgt>
                                        </p:tgtEl>
                                        <p:attrNameLst>
                                          <p:attrName>style.visibility</p:attrName>
                                        </p:attrNameLst>
                                      </p:cBhvr>
                                      <p:to>
                                        <p:strVal val="hidden"/>
                                      </p:to>
                                    </p:set>
                                  </p:childTnLst>
                                </p:cTn>
                              </p:par>
                              <p:par>
                                <p:cTn id="152" presetID="1" presetClass="exit" presetSubtype="0" fill="hold" grpId="2" nodeType="withEffect">
                                  <p:stCondLst>
                                    <p:cond delay="0"/>
                                  </p:stCondLst>
                                  <p:childTnLst>
                                    <p:set>
                                      <p:cBhvr>
                                        <p:cTn id="153" dur="1" fill="hold">
                                          <p:stCondLst>
                                            <p:cond delay="0"/>
                                          </p:stCondLst>
                                        </p:cTn>
                                        <p:tgtEl>
                                          <p:spTgt spid="430139">
                                            <p:txEl>
                                              <p:pRg st="2" end="2"/>
                                            </p:txEl>
                                          </p:spTgt>
                                        </p:tgtEl>
                                        <p:attrNameLst>
                                          <p:attrName>style.visibility</p:attrName>
                                        </p:attrNameLst>
                                      </p:cBhvr>
                                      <p:to>
                                        <p:strVal val="hidden"/>
                                      </p:to>
                                    </p:set>
                                  </p:childTnLst>
                                </p:cTn>
                              </p:par>
                              <p:par>
                                <p:cTn id="154" presetID="1" presetClass="exit" presetSubtype="0" fill="hold" grpId="2" nodeType="withEffect">
                                  <p:stCondLst>
                                    <p:cond delay="0"/>
                                  </p:stCondLst>
                                  <p:childTnLst>
                                    <p:set>
                                      <p:cBhvr>
                                        <p:cTn id="155" dur="1" fill="hold">
                                          <p:stCondLst>
                                            <p:cond delay="0"/>
                                          </p:stCondLst>
                                        </p:cTn>
                                        <p:tgtEl>
                                          <p:spTgt spid="430139">
                                            <p:bg/>
                                          </p:spTgt>
                                        </p:tgtEl>
                                        <p:attrNameLst>
                                          <p:attrName>style.visibility</p:attrName>
                                        </p:attrNameLst>
                                      </p:cBhvr>
                                      <p:to>
                                        <p:strVal val="hidden"/>
                                      </p:to>
                                    </p:set>
                                  </p:childTnLst>
                                </p:cTn>
                              </p:par>
                            </p:childTnLst>
                          </p:cTn>
                        </p:par>
                        <p:par>
                          <p:cTn id="156" fill="hold" nodeType="afterGroup">
                            <p:stCondLst>
                              <p:cond delay="10"/>
                            </p:stCondLst>
                            <p:childTnLst>
                              <p:par>
                                <p:cTn id="157" presetID="12" presetClass="exit" presetSubtype="1" fill="hold" nodeType="afterEffect">
                                  <p:stCondLst>
                                    <p:cond delay="0"/>
                                  </p:stCondLst>
                                  <p:childTnLst>
                                    <p:animEffect transition="out" filter="slide(fromTop)">
                                      <p:cBhvr>
                                        <p:cTn id="158" dur="1000"/>
                                        <p:tgtEl>
                                          <p:spTgt spid="430136"/>
                                        </p:tgtEl>
                                      </p:cBhvr>
                                    </p:animEffect>
                                    <p:set>
                                      <p:cBhvr>
                                        <p:cTn id="159" dur="1" fill="hold">
                                          <p:stCondLst>
                                            <p:cond delay="999"/>
                                          </p:stCondLst>
                                        </p:cTn>
                                        <p:tgtEl>
                                          <p:spTgt spid="430136"/>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430135"/>
                                        </p:tgtEl>
                                      </p:cBhvr>
                                    </p:animEffect>
                                    <p:set>
                                      <p:cBhvr>
                                        <p:cTn id="162" dur="1" fill="hold">
                                          <p:stCondLst>
                                            <p:cond delay="499"/>
                                          </p:stCondLst>
                                        </p:cTn>
                                        <p:tgtEl>
                                          <p:spTgt spid="430135"/>
                                        </p:tgtEl>
                                        <p:attrNameLst>
                                          <p:attrName>style.visibility</p:attrName>
                                        </p:attrNameLst>
                                      </p:cBhvr>
                                      <p:to>
                                        <p:strVal val="hidden"/>
                                      </p:to>
                                    </p:set>
                                  </p:childTnLst>
                                </p:cTn>
                              </p:par>
                            </p:childTnLst>
                          </p:cTn>
                        </p:par>
                        <p:par>
                          <p:cTn id="163" fill="hold" nodeType="afterGroup">
                            <p:stCondLst>
                              <p:cond delay="1010"/>
                            </p:stCondLst>
                            <p:childTnLst>
                              <p:par>
                                <p:cTn id="164" presetID="10" presetClass="entr" presetSubtype="0" fill="hold" grpId="5" nodeType="afterEffect">
                                  <p:stCondLst>
                                    <p:cond delay="490"/>
                                  </p:stCondLst>
                                  <p:childTnLst>
                                    <p:set>
                                      <p:cBhvr>
                                        <p:cTn id="165" dur="1" fill="hold">
                                          <p:stCondLst>
                                            <p:cond delay="0"/>
                                          </p:stCondLst>
                                        </p:cTn>
                                        <p:tgtEl>
                                          <p:spTgt spid="430139">
                                            <p:bg/>
                                          </p:spTgt>
                                        </p:tgtEl>
                                        <p:attrNameLst>
                                          <p:attrName>style.visibility</p:attrName>
                                        </p:attrNameLst>
                                      </p:cBhvr>
                                      <p:to>
                                        <p:strVal val="visible"/>
                                      </p:to>
                                    </p:set>
                                    <p:animEffect transition="in" filter="fade">
                                      <p:cBhvr>
                                        <p:cTn id="166" dur="500"/>
                                        <p:tgtEl>
                                          <p:spTgt spid="430139">
                                            <p:bg/>
                                          </p:spTgt>
                                        </p:tgtEl>
                                      </p:cBhvr>
                                    </p:animEffect>
                                  </p:childTnLst>
                                </p:cTn>
                              </p:par>
                            </p:childTnLst>
                          </p:cTn>
                        </p:par>
                        <p:par>
                          <p:cTn id="167" fill="hold" nodeType="afterGroup">
                            <p:stCondLst>
                              <p:cond delay="2000"/>
                            </p:stCondLst>
                            <p:childTnLst>
                              <p:par>
                                <p:cTn id="168" presetID="10" presetClass="entr" presetSubtype="0" fill="hold" grpId="4" nodeType="afterEffect">
                                  <p:stCondLst>
                                    <p:cond delay="0"/>
                                  </p:stCondLst>
                                  <p:iterate type="lt">
                                    <p:tmPct val="0"/>
                                  </p:iterate>
                                  <p:childTnLst>
                                    <p:set>
                                      <p:cBhvr>
                                        <p:cTn id="169" dur="1" fill="hold">
                                          <p:stCondLst>
                                            <p:cond delay="0"/>
                                          </p:stCondLst>
                                        </p:cTn>
                                        <p:tgtEl>
                                          <p:spTgt spid="430139">
                                            <p:txEl>
                                              <p:pRg st="0" end="0"/>
                                            </p:txEl>
                                          </p:spTgt>
                                        </p:tgtEl>
                                        <p:attrNameLst>
                                          <p:attrName>style.visibility</p:attrName>
                                        </p:attrNameLst>
                                      </p:cBhvr>
                                      <p:to>
                                        <p:strVal val="visible"/>
                                      </p:to>
                                    </p:set>
                                    <p:animEffect transition="in" filter="fade">
                                      <p:cBhvr>
                                        <p:cTn id="170" dur="500"/>
                                        <p:tgtEl>
                                          <p:spTgt spid="430139">
                                            <p:txEl>
                                              <p:pRg st="0" end="0"/>
                                            </p:txEl>
                                          </p:spTgt>
                                        </p:tgtEl>
                                      </p:cBhvr>
                                    </p:animEffect>
                                  </p:childTnLst>
                                </p:cTn>
                              </p:par>
                            </p:childTnLst>
                          </p:cTn>
                        </p:par>
                        <p:par>
                          <p:cTn id="171" fill="hold">
                            <p:stCondLst>
                              <p:cond delay="2500"/>
                            </p:stCondLst>
                            <p:childTnLst>
                              <p:par>
                                <p:cTn id="172" presetID="10" presetClass="entr" presetSubtype="0" fill="hold" grpId="4" nodeType="afterEffect">
                                  <p:stCondLst>
                                    <p:cond delay="0"/>
                                  </p:stCondLst>
                                  <p:iterate type="lt">
                                    <p:tmPct val="0"/>
                                  </p:iterate>
                                  <p:childTnLst>
                                    <p:set>
                                      <p:cBhvr>
                                        <p:cTn id="173" dur="1" fill="hold">
                                          <p:stCondLst>
                                            <p:cond delay="0"/>
                                          </p:stCondLst>
                                        </p:cTn>
                                        <p:tgtEl>
                                          <p:spTgt spid="430139">
                                            <p:txEl>
                                              <p:pRg st="1" end="1"/>
                                            </p:txEl>
                                          </p:spTgt>
                                        </p:tgtEl>
                                        <p:attrNameLst>
                                          <p:attrName>style.visibility</p:attrName>
                                        </p:attrNameLst>
                                      </p:cBhvr>
                                      <p:to>
                                        <p:strVal val="visible"/>
                                      </p:to>
                                    </p:set>
                                    <p:animEffect transition="in" filter="fade">
                                      <p:cBhvr>
                                        <p:cTn id="174" dur="500"/>
                                        <p:tgtEl>
                                          <p:spTgt spid="430139">
                                            <p:txEl>
                                              <p:pRg st="1" end="1"/>
                                            </p:txEl>
                                          </p:spTgt>
                                        </p:tgtEl>
                                      </p:cBhvr>
                                    </p:animEffect>
                                  </p:childTnLst>
                                </p:cTn>
                              </p:par>
                            </p:childTnLst>
                          </p:cTn>
                        </p:par>
                        <p:par>
                          <p:cTn id="175" fill="hold">
                            <p:stCondLst>
                              <p:cond delay="3000"/>
                            </p:stCondLst>
                            <p:childTnLst>
                              <p:par>
                                <p:cTn id="176" presetID="10" presetClass="entr" presetSubtype="0" fill="hold" grpId="4" nodeType="afterEffect">
                                  <p:stCondLst>
                                    <p:cond delay="0"/>
                                  </p:stCondLst>
                                  <p:iterate type="lt">
                                    <p:tmPct val="0"/>
                                  </p:iterate>
                                  <p:childTnLst>
                                    <p:set>
                                      <p:cBhvr>
                                        <p:cTn id="177" dur="1" fill="hold">
                                          <p:stCondLst>
                                            <p:cond delay="0"/>
                                          </p:stCondLst>
                                        </p:cTn>
                                        <p:tgtEl>
                                          <p:spTgt spid="430139">
                                            <p:txEl>
                                              <p:pRg st="2" end="2"/>
                                            </p:txEl>
                                          </p:spTgt>
                                        </p:tgtEl>
                                        <p:attrNameLst>
                                          <p:attrName>style.visibility</p:attrName>
                                        </p:attrNameLst>
                                      </p:cBhvr>
                                      <p:to>
                                        <p:strVal val="visible"/>
                                      </p:to>
                                    </p:set>
                                    <p:animEffect transition="in" filter="fade">
                                      <p:cBhvr>
                                        <p:cTn id="178" dur="500"/>
                                        <p:tgtEl>
                                          <p:spTgt spid="430139">
                                            <p:txEl>
                                              <p:pRg st="2" end="2"/>
                                            </p:txEl>
                                          </p:spTgt>
                                        </p:tgtEl>
                                      </p:cBhvr>
                                    </p:animEffect>
                                  </p:childTnLst>
                                </p:cTn>
                              </p:par>
                            </p:childTnLst>
                          </p:cTn>
                        </p:par>
                        <p:par>
                          <p:cTn id="179" fill="hold" nodeType="afterGroup">
                            <p:stCondLst>
                              <p:cond delay="3500"/>
                            </p:stCondLst>
                            <p:childTnLst>
                              <p:par>
                                <p:cTn id="180" presetID="27" presetClass="entr" presetSubtype="0" fill="hold" grpId="3" nodeType="afterEffect">
                                  <p:stCondLst>
                                    <p:cond delay="0"/>
                                  </p:stCondLst>
                                  <p:iterate type="lt">
                                    <p:tmPct val="50000"/>
                                  </p:iterate>
                                  <p:childTnLst>
                                    <p:set>
                                      <p:cBhvr>
                                        <p:cTn id="181" dur="1" fill="hold">
                                          <p:stCondLst>
                                            <p:cond delay="0"/>
                                          </p:stCondLst>
                                        </p:cTn>
                                        <p:tgtEl>
                                          <p:spTgt spid="430139">
                                            <p:txEl>
                                              <p:pRg st="0" end="0"/>
                                            </p:txEl>
                                          </p:spTgt>
                                        </p:tgtEl>
                                        <p:attrNameLst>
                                          <p:attrName>style.visibility</p:attrName>
                                        </p:attrNameLst>
                                      </p:cBhvr>
                                      <p:to>
                                        <p:strVal val="visible"/>
                                      </p:to>
                                    </p:set>
                                    <p:anim calcmode="discrete" valueType="clr">
                                      <p:cBhvr override="childStyle">
                                        <p:cTn id="182" dur="80"/>
                                        <p:tgtEl>
                                          <p:spTgt spid="430139">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83" dur="80"/>
                                        <p:tgtEl>
                                          <p:spTgt spid="430139">
                                            <p:txEl>
                                              <p:pRg st="0" end="0"/>
                                            </p:txEl>
                                          </p:spTgt>
                                        </p:tgtEl>
                                        <p:attrNameLst>
                                          <p:attrName>fillcolor</p:attrName>
                                        </p:attrNameLst>
                                      </p:cBhvr>
                                      <p:tavLst>
                                        <p:tav tm="0">
                                          <p:val>
                                            <p:clrVal>
                                              <a:schemeClr val="accent2"/>
                                            </p:clrVal>
                                          </p:val>
                                        </p:tav>
                                        <p:tav tm="50000">
                                          <p:val>
                                            <p:clrVal>
                                              <a:schemeClr val="hlink"/>
                                            </p:clrVal>
                                          </p:val>
                                        </p:tav>
                                      </p:tavLst>
                                    </p:anim>
                                    <p:set>
                                      <p:cBhvr>
                                        <p:cTn id="184" dur="80"/>
                                        <p:tgtEl>
                                          <p:spTgt spid="430139">
                                            <p:txEl>
                                              <p:pRg st="0" end="0"/>
                                            </p:txEl>
                                          </p:spTgt>
                                        </p:tgtEl>
                                        <p:attrNameLst>
                                          <p:attrName>fill.type</p:attrName>
                                        </p:attrNameLst>
                                      </p:cBhvr>
                                      <p:to>
                                        <p:strVal val="solid"/>
                                      </p:to>
                                    </p:set>
                                  </p:childTnLst>
                                </p:cTn>
                              </p:par>
                            </p:childTnLst>
                          </p:cTn>
                        </p:par>
                        <p:par>
                          <p:cTn id="185" fill="hold">
                            <p:stCondLst>
                              <p:cond delay="4260"/>
                            </p:stCondLst>
                            <p:childTnLst>
                              <p:par>
                                <p:cTn id="186" presetID="27" presetClass="entr" presetSubtype="0" fill="hold" grpId="3" nodeType="afterEffect">
                                  <p:stCondLst>
                                    <p:cond delay="0"/>
                                  </p:stCondLst>
                                  <p:iterate type="lt">
                                    <p:tmPct val="50000"/>
                                  </p:iterate>
                                  <p:childTnLst>
                                    <p:set>
                                      <p:cBhvr>
                                        <p:cTn id="187" dur="1" fill="hold">
                                          <p:stCondLst>
                                            <p:cond delay="0"/>
                                          </p:stCondLst>
                                        </p:cTn>
                                        <p:tgtEl>
                                          <p:spTgt spid="430139">
                                            <p:txEl>
                                              <p:pRg st="1" end="1"/>
                                            </p:txEl>
                                          </p:spTgt>
                                        </p:tgtEl>
                                        <p:attrNameLst>
                                          <p:attrName>style.visibility</p:attrName>
                                        </p:attrNameLst>
                                      </p:cBhvr>
                                      <p:to>
                                        <p:strVal val="visible"/>
                                      </p:to>
                                    </p:set>
                                    <p:anim calcmode="discrete" valueType="clr">
                                      <p:cBhvr override="childStyle">
                                        <p:cTn id="188" dur="80"/>
                                        <p:tgtEl>
                                          <p:spTgt spid="430139">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89" dur="80"/>
                                        <p:tgtEl>
                                          <p:spTgt spid="430139">
                                            <p:txEl>
                                              <p:pRg st="1" end="1"/>
                                            </p:txEl>
                                          </p:spTgt>
                                        </p:tgtEl>
                                        <p:attrNameLst>
                                          <p:attrName>fillcolor</p:attrName>
                                        </p:attrNameLst>
                                      </p:cBhvr>
                                      <p:tavLst>
                                        <p:tav tm="0">
                                          <p:val>
                                            <p:clrVal>
                                              <a:schemeClr val="accent2"/>
                                            </p:clrVal>
                                          </p:val>
                                        </p:tav>
                                        <p:tav tm="50000">
                                          <p:val>
                                            <p:clrVal>
                                              <a:schemeClr val="hlink"/>
                                            </p:clrVal>
                                          </p:val>
                                        </p:tav>
                                      </p:tavLst>
                                    </p:anim>
                                    <p:set>
                                      <p:cBhvr>
                                        <p:cTn id="190" dur="80"/>
                                        <p:tgtEl>
                                          <p:spTgt spid="430139">
                                            <p:txEl>
                                              <p:pRg st="1" end="1"/>
                                            </p:txEl>
                                          </p:spTgt>
                                        </p:tgtEl>
                                        <p:attrNameLst>
                                          <p:attrName>fill.type</p:attrName>
                                        </p:attrNameLst>
                                      </p:cBhvr>
                                      <p:to>
                                        <p:strVal val="solid"/>
                                      </p:to>
                                    </p:set>
                                  </p:childTnLst>
                                </p:cTn>
                              </p:par>
                            </p:childTnLst>
                          </p:cTn>
                        </p:par>
                        <p:par>
                          <p:cTn id="191" fill="hold">
                            <p:stCondLst>
                              <p:cond delay="4700"/>
                            </p:stCondLst>
                            <p:childTnLst>
                              <p:par>
                                <p:cTn id="192" presetID="27" presetClass="entr" presetSubtype="0" fill="hold" grpId="3" nodeType="afterEffect">
                                  <p:stCondLst>
                                    <p:cond delay="0"/>
                                  </p:stCondLst>
                                  <p:iterate type="lt">
                                    <p:tmPct val="50000"/>
                                  </p:iterate>
                                  <p:childTnLst>
                                    <p:set>
                                      <p:cBhvr>
                                        <p:cTn id="193" dur="1" fill="hold">
                                          <p:stCondLst>
                                            <p:cond delay="0"/>
                                          </p:stCondLst>
                                        </p:cTn>
                                        <p:tgtEl>
                                          <p:spTgt spid="430139">
                                            <p:txEl>
                                              <p:pRg st="2" end="2"/>
                                            </p:txEl>
                                          </p:spTgt>
                                        </p:tgtEl>
                                        <p:attrNameLst>
                                          <p:attrName>style.visibility</p:attrName>
                                        </p:attrNameLst>
                                      </p:cBhvr>
                                      <p:to>
                                        <p:strVal val="visible"/>
                                      </p:to>
                                    </p:set>
                                    <p:anim calcmode="discrete" valueType="clr">
                                      <p:cBhvr override="childStyle">
                                        <p:cTn id="194" dur="80"/>
                                        <p:tgtEl>
                                          <p:spTgt spid="430139">
                                            <p:txEl>
                                              <p:pRg st="2" end="2"/>
                                            </p:txEl>
                                          </p:spTgt>
                                        </p:tgtEl>
                                        <p:attrNameLst>
                                          <p:attrName>style.color</p:attrName>
                                        </p:attrNameLst>
                                      </p:cBhvr>
                                      <p:tavLst>
                                        <p:tav tm="0">
                                          <p:val>
                                            <p:clrVal>
                                              <a:srgbClr val="CC9900"/>
                                            </p:clrVal>
                                          </p:val>
                                        </p:tav>
                                        <p:tav tm="50000">
                                          <p:val>
                                            <p:clrVal>
                                              <a:srgbClr val="663300"/>
                                            </p:clrVal>
                                          </p:val>
                                        </p:tav>
                                      </p:tavLst>
                                    </p:anim>
                                    <p:anim calcmode="discrete" valueType="clr">
                                      <p:cBhvr>
                                        <p:cTn id="195" dur="80"/>
                                        <p:tgtEl>
                                          <p:spTgt spid="430139">
                                            <p:txEl>
                                              <p:pRg st="2" end="2"/>
                                            </p:txEl>
                                          </p:spTgt>
                                        </p:tgtEl>
                                        <p:attrNameLst>
                                          <p:attrName>fillcolor</p:attrName>
                                        </p:attrNameLst>
                                      </p:cBhvr>
                                      <p:tavLst>
                                        <p:tav tm="0">
                                          <p:val>
                                            <p:clrVal>
                                              <a:schemeClr val="accent2"/>
                                            </p:clrVal>
                                          </p:val>
                                        </p:tav>
                                        <p:tav tm="50000">
                                          <p:val>
                                            <p:clrVal>
                                              <a:schemeClr val="hlink"/>
                                            </p:clrVal>
                                          </p:val>
                                        </p:tav>
                                      </p:tavLst>
                                    </p:anim>
                                    <p:set>
                                      <p:cBhvr>
                                        <p:cTn id="196" dur="80"/>
                                        <p:tgtEl>
                                          <p:spTgt spid="430139">
                                            <p:txEl>
                                              <p:pRg st="2" end="2"/>
                                            </p:txEl>
                                          </p:spTgt>
                                        </p:tgtEl>
                                        <p:attrNameLst>
                                          <p:attrName>fill.type</p:attrName>
                                        </p:attrNameLst>
                                      </p:cBhvr>
                                      <p:to>
                                        <p:strVal val="solid"/>
                                      </p:to>
                                    </p:set>
                                  </p:childTnLst>
                                </p:cTn>
                              </p:par>
                            </p:childTnLst>
                          </p:cTn>
                        </p:par>
                        <p:par>
                          <p:cTn id="197" fill="hold" nodeType="afterGroup">
                            <p:stCondLst>
                              <p:cond delay="5180"/>
                            </p:stCondLst>
                            <p:childTnLst>
                              <p:par>
                                <p:cTn id="198" presetID="10" presetClass="exit" presetSubtype="0" fill="hold" grpId="0" nodeType="afterEffect">
                                  <p:stCondLst>
                                    <p:cond delay="3040"/>
                                  </p:stCondLst>
                                  <p:iterate type="lt">
                                    <p:tmPct val="0"/>
                                  </p:iterate>
                                  <p:childTnLst>
                                    <p:animEffect transition="out" filter="fade">
                                      <p:cBhvr>
                                        <p:cTn id="199" dur="500"/>
                                        <p:tgtEl>
                                          <p:spTgt spid="430139">
                                            <p:txEl>
                                              <p:pRg st="0" end="0"/>
                                            </p:txEl>
                                          </p:spTgt>
                                        </p:tgtEl>
                                      </p:cBhvr>
                                    </p:animEffect>
                                    <p:set>
                                      <p:cBhvr>
                                        <p:cTn id="200" dur="1" fill="hold">
                                          <p:stCondLst>
                                            <p:cond delay="499"/>
                                          </p:stCondLst>
                                        </p:cTn>
                                        <p:tgtEl>
                                          <p:spTgt spid="430139">
                                            <p:txEl>
                                              <p:pRg st="0" end="0"/>
                                            </p:txEl>
                                          </p:spTgt>
                                        </p:tgtEl>
                                        <p:attrNameLst>
                                          <p:attrName>style.visibility</p:attrName>
                                        </p:attrNameLst>
                                      </p:cBhvr>
                                      <p:to>
                                        <p:strVal val="hidden"/>
                                      </p:to>
                                    </p:set>
                                  </p:childTnLst>
                                </p:cTn>
                              </p:par>
                            </p:childTnLst>
                          </p:cTn>
                        </p:par>
                        <p:par>
                          <p:cTn id="201" fill="hold">
                            <p:stCondLst>
                              <p:cond delay="8720"/>
                            </p:stCondLst>
                            <p:childTnLst>
                              <p:par>
                                <p:cTn id="202" presetID="10" presetClass="exit" presetSubtype="0" fill="hold" grpId="0" nodeType="afterEffect">
                                  <p:stCondLst>
                                    <p:cond delay="3040"/>
                                  </p:stCondLst>
                                  <p:iterate type="lt">
                                    <p:tmPct val="0"/>
                                  </p:iterate>
                                  <p:childTnLst>
                                    <p:animEffect transition="out" filter="fade">
                                      <p:cBhvr>
                                        <p:cTn id="203" dur="500"/>
                                        <p:tgtEl>
                                          <p:spTgt spid="430139">
                                            <p:txEl>
                                              <p:pRg st="1" end="1"/>
                                            </p:txEl>
                                          </p:spTgt>
                                        </p:tgtEl>
                                      </p:cBhvr>
                                    </p:animEffect>
                                    <p:set>
                                      <p:cBhvr>
                                        <p:cTn id="204" dur="1" fill="hold">
                                          <p:stCondLst>
                                            <p:cond delay="499"/>
                                          </p:stCondLst>
                                        </p:cTn>
                                        <p:tgtEl>
                                          <p:spTgt spid="430139">
                                            <p:txEl>
                                              <p:pRg st="1" end="1"/>
                                            </p:txEl>
                                          </p:spTgt>
                                        </p:tgtEl>
                                        <p:attrNameLst>
                                          <p:attrName>style.visibility</p:attrName>
                                        </p:attrNameLst>
                                      </p:cBhvr>
                                      <p:to>
                                        <p:strVal val="hidden"/>
                                      </p:to>
                                    </p:set>
                                  </p:childTnLst>
                                </p:cTn>
                              </p:par>
                            </p:childTnLst>
                          </p:cTn>
                        </p:par>
                        <p:par>
                          <p:cTn id="205" fill="hold">
                            <p:stCondLst>
                              <p:cond delay="12260"/>
                            </p:stCondLst>
                            <p:childTnLst>
                              <p:par>
                                <p:cTn id="206" presetID="10" presetClass="exit" presetSubtype="0" fill="hold" grpId="0" nodeType="afterEffect">
                                  <p:stCondLst>
                                    <p:cond delay="3040"/>
                                  </p:stCondLst>
                                  <p:iterate type="lt">
                                    <p:tmPct val="0"/>
                                  </p:iterate>
                                  <p:childTnLst>
                                    <p:animEffect transition="out" filter="fade">
                                      <p:cBhvr>
                                        <p:cTn id="207" dur="500"/>
                                        <p:tgtEl>
                                          <p:spTgt spid="430139">
                                            <p:txEl>
                                              <p:pRg st="2" end="2"/>
                                            </p:txEl>
                                          </p:spTgt>
                                        </p:tgtEl>
                                      </p:cBhvr>
                                    </p:animEffect>
                                    <p:set>
                                      <p:cBhvr>
                                        <p:cTn id="208" dur="1" fill="hold">
                                          <p:stCondLst>
                                            <p:cond delay="499"/>
                                          </p:stCondLst>
                                        </p:cTn>
                                        <p:tgtEl>
                                          <p:spTgt spid="430139">
                                            <p:txEl>
                                              <p:pRg st="2" end="2"/>
                                            </p:txEl>
                                          </p:spTgt>
                                        </p:tgtEl>
                                        <p:attrNameLst>
                                          <p:attrName>style.visibility</p:attrName>
                                        </p:attrNameLst>
                                      </p:cBhvr>
                                      <p:to>
                                        <p:strVal val="hidden"/>
                                      </p:to>
                                    </p:set>
                                  </p:childTnLst>
                                </p:cTn>
                              </p:par>
                              <p:par>
                                <p:cTn id="209" presetID="10" presetClass="exit" presetSubtype="0" fill="hold" grpId="0" nodeType="withEffect">
                                  <p:stCondLst>
                                    <p:cond delay="3040"/>
                                  </p:stCondLst>
                                  <p:iterate type="lt">
                                    <p:tmPct val="0"/>
                                  </p:iterate>
                                  <p:childTnLst>
                                    <p:animEffect transition="out" filter="fade">
                                      <p:cBhvr>
                                        <p:cTn id="210" dur="500"/>
                                        <p:tgtEl>
                                          <p:spTgt spid="430139">
                                            <p:bg/>
                                          </p:spTgt>
                                        </p:tgtEl>
                                      </p:cBhvr>
                                    </p:animEffect>
                                    <p:set>
                                      <p:cBhvr>
                                        <p:cTn id="211" dur="1" fill="hold">
                                          <p:stCondLst>
                                            <p:cond delay="499"/>
                                          </p:stCondLst>
                                        </p:cTn>
                                        <p:tgtEl>
                                          <p:spTgt spid="430139">
                                            <p:bg/>
                                          </p:spTgt>
                                        </p:tgtEl>
                                        <p:attrNameLst>
                                          <p:attrName>style.visibility</p:attrName>
                                        </p:attrNameLst>
                                      </p:cBhvr>
                                      <p:to>
                                        <p:strVal val="hidden"/>
                                      </p:to>
                                    </p:set>
                                  </p:childTnLst>
                                </p:cTn>
                              </p:par>
                            </p:childTnLst>
                          </p:cTn>
                        </p:par>
                      </p:childTnLst>
                    </p:cTn>
                  </p:par>
                </p:childTnLst>
              </p:cTn>
              <p:nextCondLst>
                <p:cond evt="onClick" delay="0">
                  <p:tgtEl>
                    <p:spTgt spid="430135"/>
                  </p:tgtEl>
                </p:cond>
              </p:nextCondLst>
            </p:seq>
            <p:seq concurrent="1" nextAc="seek">
              <p:cTn id="212" restart="whenNotActive" fill="hold" evtFilter="cancelBubble" nodeType="interactiveSeq">
                <p:stCondLst>
                  <p:cond evt="onClick" delay="0">
                    <p:tgtEl>
                      <p:spTgt spid="430140"/>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3" presetClass="entr" presetSubtype="0" fill="hold" grpId="1" nodeType="clickEffect">
                                  <p:stCondLst>
                                    <p:cond delay="0"/>
                                  </p:stCondLst>
                                  <p:childTnLst>
                                    <p:set>
                                      <p:cBhvr>
                                        <p:cTn id="216" dur="1" fill="hold">
                                          <p:stCondLst>
                                            <p:cond delay="0"/>
                                          </p:stCondLst>
                                        </p:cTn>
                                        <p:tgtEl>
                                          <p:spTgt spid="430092"/>
                                        </p:tgtEl>
                                        <p:attrNameLst>
                                          <p:attrName>style.visibility</p:attrName>
                                        </p:attrNameLst>
                                      </p:cBhvr>
                                      <p:to>
                                        <p:strVal val="visible"/>
                                      </p:to>
                                    </p:set>
                                  </p:childTnLst>
                                </p:cTn>
                              </p:par>
                              <p:par>
                                <p:cTn id="217" presetID="3" presetClass="exit" presetSubtype="0" fill="hold" grpId="2" nodeType="withEffect">
                                  <p:stCondLst>
                                    <p:cond delay="0"/>
                                  </p:stCondLst>
                                  <p:childTnLst>
                                    <p:set>
                                      <p:cBhvr>
                                        <p:cTn id="218" dur="1" fill="hold">
                                          <p:stCondLst>
                                            <p:cond delay="0"/>
                                          </p:stCondLst>
                                        </p:cTn>
                                        <p:tgtEl>
                                          <p:spTgt spid="430093"/>
                                        </p:tgtEl>
                                        <p:attrNameLst>
                                          <p:attrName>style.visibility</p:attrName>
                                        </p:attrNameLst>
                                      </p:cBhvr>
                                      <p:to>
                                        <p:strVal val="hidden"/>
                                      </p:to>
                                    </p:set>
                                  </p:childTnLst>
                                </p:cTn>
                              </p:par>
                              <p:par>
                                <p:cTn id="219" presetID="3" presetClass="exit" presetSubtype="0" fill="hold" grpId="1" nodeType="withEffect">
                                  <p:stCondLst>
                                    <p:cond delay="0"/>
                                  </p:stCondLst>
                                  <p:childTnLst>
                                    <p:set>
                                      <p:cBhvr>
                                        <p:cTn id="220" dur="1" fill="hold">
                                          <p:stCondLst>
                                            <p:cond delay="0"/>
                                          </p:stCondLst>
                                        </p:cTn>
                                        <p:tgtEl>
                                          <p:spTgt spid="430094"/>
                                        </p:tgtEl>
                                        <p:attrNameLst>
                                          <p:attrName>style.visibility</p:attrName>
                                        </p:attrNameLst>
                                      </p:cBhvr>
                                      <p:to>
                                        <p:strVal val="hidden"/>
                                      </p:to>
                                    </p:set>
                                  </p:childTnLst>
                                </p:cTn>
                              </p:par>
                              <p:par>
                                <p:cTn id="221" presetID="3" presetClass="exit" presetSubtype="0" fill="hold" grpId="1" nodeType="withEffect">
                                  <p:stCondLst>
                                    <p:cond delay="0"/>
                                  </p:stCondLst>
                                  <p:childTnLst>
                                    <p:set>
                                      <p:cBhvr>
                                        <p:cTn id="222" dur="1" fill="hold">
                                          <p:stCondLst>
                                            <p:cond delay="0"/>
                                          </p:stCondLst>
                                        </p:cTn>
                                        <p:tgtEl>
                                          <p:spTgt spid="430089"/>
                                        </p:tgtEl>
                                        <p:attrNameLst>
                                          <p:attrName>style.visibility</p:attrName>
                                        </p:attrNameLst>
                                      </p:cBhvr>
                                      <p:to>
                                        <p:strVal val="hidden"/>
                                      </p:to>
                                    </p:set>
                                  </p:childTnLst>
                                </p:cTn>
                              </p:par>
                              <p:par>
                                <p:cTn id="223" presetID="3" presetClass="exit" presetSubtype="0" fill="hold" grpId="1" nodeType="withEffect">
                                  <p:stCondLst>
                                    <p:cond delay="0"/>
                                  </p:stCondLst>
                                  <p:childTnLst>
                                    <p:set>
                                      <p:cBhvr>
                                        <p:cTn id="224" dur="1" fill="hold">
                                          <p:stCondLst>
                                            <p:cond delay="0"/>
                                          </p:stCondLst>
                                        </p:cTn>
                                        <p:tgtEl>
                                          <p:spTgt spid="430090"/>
                                        </p:tgtEl>
                                        <p:attrNameLst>
                                          <p:attrName>style.visibility</p:attrName>
                                        </p:attrNameLst>
                                      </p:cBhvr>
                                      <p:to>
                                        <p:strVal val="hidden"/>
                                      </p:to>
                                    </p:set>
                                  </p:childTnLst>
                                </p:cTn>
                              </p:par>
                              <p:par>
                                <p:cTn id="225" presetID="3" presetClass="exit" presetSubtype="0" fill="hold" grpId="1" nodeType="withEffect">
                                  <p:stCondLst>
                                    <p:cond delay="0"/>
                                  </p:stCondLst>
                                  <p:childTnLst>
                                    <p:set>
                                      <p:cBhvr>
                                        <p:cTn id="226" dur="1" fill="hold">
                                          <p:stCondLst>
                                            <p:cond delay="0"/>
                                          </p:stCondLst>
                                        </p:cTn>
                                        <p:tgtEl>
                                          <p:spTgt spid="430091"/>
                                        </p:tgtEl>
                                        <p:attrNameLst>
                                          <p:attrName>style.visibility</p:attrName>
                                        </p:attrNameLst>
                                      </p:cBhvr>
                                      <p:to>
                                        <p:strVal val="hidden"/>
                                      </p:to>
                                    </p:set>
                                  </p:childTnLst>
                                </p:cTn>
                              </p:par>
                            </p:childTnLst>
                          </p:cTn>
                        </p:par>
                      </p:childTnLst>
                    </p:cTn>
                  </p:par>
                </p:childTnLst>
              </p:cTn>
              <p:nextCondLst>
                <p:cond evt="onClick" delay="0">
                  <p:tgtEl>
                    <p:spTgt spid="430140"/>
                  </p:tgtEl>
                </p:cond>
              </p:nextCondLst>
            </p:seq>
          </p:childTnLst>
        </p:cTn>
      </p:par>
    </p:tnLst>
    <p:bldLst>
      <p:bldP spid="430083" grpId="0" animBg="1"/>
      <p:bldP spid="430084" grpId="0" animBg="1"/>
      <p:bldP spid="430085" grpId="0" animBg="1"/>
      <p:bldP spid="430086" grpId="0" animBg="1"/>
      <p:bldP spid="430087" grpId="0" animBg="1"/>
      <p:bldP spid="430088" grpId="0" animBg="1"/>
      <p:bldP spid="430089" grpId="0" animBg="1"/>
      <p:bldP spid="430089" grpId="1" animBg="1"/>
      <p:bldP spid="430090" grpId="0" animBg="1"/>
      <p:bldP spid="430090" grpId="1" animBg="1"/>
      <p:bldP spid="430091" grpId="0" animBg="1"/>
      <p:bldP spid="430091" grpId="1" animBg="1"/>
      <p:bldP spid="430092" grpId="0" animBg="1"/>
      <p:bldP spid="430092" grpId="1" animBg="1"/>
      <p:bldP spid="430093" grpId="0" animBg="1"/>
      <p:bldP spid="430093" grpId="1" animBg="1"/>
      <p:bldP spid="430093" grpId="2" animBg="1"/>
      <p:bldP spid="430094" grpId="0" animBg="1"/>
      <p:bldP spid="430094" grpId="1" animBg="1"/>
      <p:bldP spid="430095" grpId="0" animBg="1"/>
      <p:bldP spid="430096" grpId="0" animBg="1"/>
      <p:bldP spid="430097" grpId="0" animBg="1"/>
      <p:bldP spid="430098" grpId="0" animBg="1"/>
      <p:bldP spid="430099" grpId="0" animBg="1"/>
      <p:bldP spid="430100" grpId="0" animBg="1"/>
      <p:bldP spid="430139" grpId="0" build="allAtOnce" animBg="1" autoUpdateAnimBg="0"/>
      <p:bldP spid="430139" grpId="1" build="allAtOnce" animBg="1" autoUpdateAnimBg="0"/>
      <p:bldP spid="430139" grpId="2" build="allAtOnce" animBg="1" autoUpdateAnimBg="0"/>
      <p:bldP spid="430139" grpId="3" build="allAtOnce" autoUpdateAnimBg="0"/>
      <p:bldP spid="430139" grpId="4" build="allAtOnce" autoUpdateAnimBg="0"/>
      <p:bldP spid="430139" grpId="5"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45</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21</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15</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12</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9" name="Rectangle 7" descr="Small grid">
            <a:hlinkClick r:id="" action="ppaction://macro?name=Score_5"/>
          </p:cNvPr>
          <p:cNvSpPr>
            <a:spLocks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7</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latin typeface="Impact" pitchFamily="34" charset="0"/>
              </a:rPr>
              <a:t>Handshake</a:t>
            </a:r>
            <a:endParaRPr lang="en-US" altLang="en-US" sz="3200" dirty="0">
              <a:solidFill>
                <a:schemeClr val="bg1"/>
              </a:solidFill>
              <a:effectLst/>
              <a:latin typeface="Impact" pitchFamily="34" charset="0"/>
            </a:endParaRP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latin typeface="Impact" pitchFamily="34" charset="0"/>
              </a:rPr>
              <a:t>Hug</a:t>
            </a:r>
            <a:endParaRPr lang="en-US" altLang="en-US" sz="3200" dirty="0">
              <a:solidFill>
                <a:schemeClr val="bg1"/>
              </a:solidFill>
              <a:effectLst/>
              <a:latin typeface="Impact" pitchFamily="34" charset="0"/>
            </a:endParaRP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200" dirty="0" smtClean="0">
              <a:solidFill>
                <a:schemeClr val="bg1"/>
              </a:solidFill>
              <a:effectLst/>
              <a:latin typeface="Impact" pitchFamily="34" charset="0"/>
            </a:endParaRPr>
          </a:p>
          <a:p>
            <a:pPr algn="ctr"/>
            <a:r>
              <a:rPr lang="en-US" altLang="en-US" sz="3200" dirty="0" smtClean="0">
                <a:solidFill>
                  <a:schemeClr val="bg1"/>
                </a:solidFill>
                <a:effectLst/>
                <a:latin typeface="Impact" pitchFamily="34" charset="0"/>
              </a:rPr>
              <a:t>Tap </a:t>
            </a:r>
            <a:r>
              <a:rPr lang="en-US" altLang="en-US" sz="3200" dirty="0">
                <a:solidFill>
                  <a:schemeClr val="bg1"/>
                </a:solidFill>
                <a:effectLst/>
                <a:latin typeface="Impact" pitchFamily="34" charset="0"/>
              </a:rPr>
              <a:t>on shoulder</a:t>
            </a:r>
          </a:p>
          <a:p>
            <a:pPr algn="ctr"/>
            <a:endParaRPr lang="en-US" altLang="en-US" sz="3200" dirty="0">
              <a:solidFill>
                <a:schemeClr val="bg1"/>
              </a:solidFill>
              <a:effectLst/>
              <a:latin typeface="Impact" pitchFamily="34" charset="0"/>
            </a:endParaRP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200" dirty="0" smtClean="0">
              <a:solidFill>
                <a:schemeClr val="bg1"/>
              </a:solidFill>
              <a:effectLst/>
              <a:latin typeface="Impact" pitchFamily="34" charset="0"/>
            </a:endParaRPr>
          </a:p>
          <a:p>
            <a:pPr algn="ctr"/>
            <a:r>
              <a:rPr lang="en-US" altLang="en-US" sz="3200" dirty="0" smtClean="0">
                <a:solidFill>
                  <a:schemeClr val="bg1"/>
                </a:solidFill>
                <a:effectLst/>
                <a:latin typeface="Impact" pitchFamily="34" charset="0"/>
              </a:rPr>
              <a:t>High-5</a:t>
            </a:r>
            <a:endParaRPr lang="en-US" altLang="en-US" sz="3200" dirty="0">
              <a:solidFill>
                <a:schemeClr val="bg1"/>
              </a:solidFill>
              <a:effectLst/>
              <a:latin typeface="Impact" pitchFamily="34" charset="0"/>
            </a:endParaRPr>
          </a:p>
          <a:p>
            <a:pPr algn="ctr"/>
            <a:endParaRPr lang="en-US" altLang="en-US" sz="3200" dirty="0">
              <a:solidFill>
                <a:schemeClr val="bg1"/>
              </a:solidFill>
              <a:effectLst/>
              <a:latin typeface="Impact" pitchFamily="34" charset="0"/>
            </a:endParaRPr>
          </a:p>
        </p:txBody>
      </p:sp>
      <p:sp>
        <p:nvSpPr>
          <p:cNvPr id="438293" name="Rectangle 21"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latin typeface="Impact" pitchFamily="34" charset="0"/>
              </a:rPr>
              <a:t>Pat on back</a:t>
            </a:r>
            <a:endParaRPr lang="en-US" altLang="en-US" sz="3200" dirty="0">
              <a:solidFill>
                <a:schemeClr val="bg1"/>
              </a:solidFill>
              <a:effectLst/>
              <a:latin typeface="Impact" pitchFamily="34" charset="0"/>
            </a:endParaRP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8" name="Picture 26" descr="7">
            <a:hlinkClick r:id="" action="ppaction://macro?name=Score_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descr="begin">
            <a:hlinkClick r:id="" action="ppaction://macro?name=Begin_Round"/>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95588"/>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6"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7"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8"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9"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3</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38335" name="Rectangle 63"/>
          <p:cNvSpPr>
            <a:spLocks noChangeArrowheads="1"/>
          </p:cNvSpPr>
          <p:nvPr/>
        </p:nvSpPr>
        <p:spPr bwMode="auto">
          <a:xfrm>
            <a:off x="9688513" y="-1257754"/>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smtClean="0">
                <a:effectLst>
                  <a:outerShdw blurRad="38100" dist="38100" dir="2700000" algn="tl">
                    <a:srgbClr val="C0C0C0"/>
                  </a:outerShdw>
                </a:effectLst>
              </a:rPr>
              <a:t>Types of OK </a:t>
            </a:r>
          </a:p>
          <a:p>
            <a:pPr algn="ctr"/>
            <a:r>
              <a:rPr lang="en-US" altLang="en-US" sz="6000" b="1" dirty="0" smtClean="0">
                <a:effectLst>
                  <a:outerShdw blurRad="38100" dist="38100" dir="2700000" algn="tl">
                    <a:srgbClr val="C0C0C0"/>
                  </a:outerShdw>
                </a:effectLst>
              </a:rPr>
              <a:t>touches</a:t>
            </a:r>
            <a:endParaRPr lang="en-US" altLang="en-US" sz="6000" b="1" dirty="0">
              <a:effectLst>
                <a:outerShdw blurRad="38100" dist="38100" dir="2700000" algn="tl">
                  <a:srgbClr val="C0C0C0"/>
                </a:outerShdw>
              </a:effectLst>
            </a:endParaRPr>
          </a:p>
        </p:txBody>
      </p:sp>
    </p:spTree>
    <p:extLst>
      <p:ext uri="{BB962C8B-B14F-4D97-AF65-F5344CB8AC3E}">
        <p14:creationId xmlns:p14="http://schemas.microsoft.com/office/powerpoint/2010/main" val="2588526700"/>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862 L -0.96736 -0.19862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829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827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827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827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827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8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38286"/>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38327"/>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38283"/>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38286"/>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38287"/>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38327"/>
                                        </p:tgtEl>
                                        <p:attrNameLst>
                                          <p:attrName>style.visibility</p:attrName>
                                        </p:attrNameLst>
                                      </p:cBhvr>
                                      <p:to>
                                        <p:strVal val="visible"/>
                                      </p:to>
                                    </p:set>
                                    <p:animEffect transition="in" filter="fade">
                                      <p:cBhvr>
                                        <p:cTn id="47" dur="200"/>
                                        <p:tgtEl>
                                          <p:spTgt spid="438327"/>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38327"/>
                                        </p:tgtEl>
                                      </p:cBhvr>
                                    </p:animEffect>
                                    <p:set>
                                      <p:cBhvr>
                                        <p:cTn id="5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52" restart="whenNotActive" fill="hold" evtFilter="cancelBubble" nodeType="interactiveSeq">
                <p:stCondLst>
                  <p:cond evt="onClick" delay="0">
                    <p:tgtEl>
                      <p:spTgt spid="438287"/>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38318"/>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38284"/>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38287"/>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38288"/>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38318"/>
                                        </p:tgtEl>
                                        <p:attrNameLst>
                                          <p:attrName>style.visibility</p:attrName>
                                        </p:attrNameLst>
                                      </p:cBhvr>
                                      <p:to>
                                        <p:strVal val="visible"/>
                                      </p:to>
                                    </p:set>
                                    <p:animEffect transition="in" filter="fade">
                                      <p:cBhvr>
                                        <p:cTn id="65" dur="200"/>
                                        <p:tgtEl>
                                          <p:spTgt spid="438318"/>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38318"/>
                                        </p:tgtEl>
                                      </p:cBhvr>
                                    </p:animEffect>
                                    <p:set>
                                      <p:cBhvr>
                                        <p:cTn id="6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70" restart="whenNotActive" fill="hold" evtFilter="cancelBubble" nodeType="interactiveSeq">
                <p:stCondLst>
                  <p:cond evt="onClick" delay="0">
                    <p:tgtEl>
                      <p:spTgt spid="438288"/>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38305"/>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38285"/>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38305"/>
                                        </p:tgtEl>
                                        <p:attrNameLst>
                                          <p:attrName>style.visibility</p:attrName>
                                        </p:attrNameLst>
                                      </p:cBhvr>
                                      <p:to>
                                        <p:strVal val="visible"/>
                                      </p:to>
                                    </p:set>
                                    <p:animEffect transition="in" filter="fade">
                                      <p:cBhvr>
                                        <p:cTn id="79" dur="200"/>
                                        <p:tgtEl>
                                          <p:spTgt spid="438305"/>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38305"/>
                                        </p:tgtEl>
                                      </p:cBhvr>
                                    </p:animEffect>
                                    <p:set>
                                      <p:cBhvr>
                                        <p:cTn id="8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84" restart="whenNotActive" fill="hold" evtFilter="cancelBubble" nodeType="interactiveSeq">
                <p:stCondLst>
                  <p:cond evt="onClick" delay="0">
                    <p:tgtEl>
                      <p:spTgt spid="438297"/>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38297"/>
                                        </p:tgtEl>
                                      </p:cBhvr>
                                    </p:animEffect>
                                    <p:set>
                                      <p:cBhvr>
                                        <p:cTn id="8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90" restart="whenNotActive" fill="hold" evtFilter="cancelBubble" nodeType="interactiveSeq">
                <p:stCondLst>
                  <p:cond evt="onClick" delay="0">
                    <p:tgtEl>
                      <p:spTgt spid="438298"/>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38298"/>
                                        </p:tgtEl>
                                      </p:cBhvr>
                                    </p:animEffect>
                                    <p:set>
                                      <p:cBhvr>
                                        <p:cTn id="95" dur="1" fill="hold">
                                          <p:stCondLst>
                                            <p:cond delay="299"/>
                                          </p:stCondLst>
                                        </p:cTn>
                                        <p:tgtEl>
                                          <p:spTgt spid="438298"/>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8"/>
                  </p:tgtEl>
                </p:cond>
              </p:nextCondLst>
            </p:seq>
            <p:seq concurrent="1" nextAc="seek">
              <p:cTn id="96" restart="whenNotActive" fill="hold" evtFilter="cancelBubble" nodeType="interactiveSeq">
                <p:stCondLst>
                  <p:cond evt="onClick" delay="0">
                    <p:tgtEl>
                      <p:spTgt spid="438299"/>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38299"/>
                                        </p:tgtEl>
                                      </p:cBhvr>
                                    </p:animEffect>
                                    <p:set>
                                      <p:cBhvr>
                                        <p:cTn id="101"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102" restart="whenNotActive" fill="hold" evtFilter="cancelBubble" nodeType="interactiveSeq">
                <p:stCondLst>
                  <p:cond evt="onClick" delay="0">
                    <p:tgtEl>
                      <p:spTgt spid="438300"/>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300"/>
                                        <p:tgtEl>
                                          <p:spTgt spid="438300"/>
                                        </p:tgtEl>
                                      </p:cBhvr>
                                    </p:animEffect>
                                    <p:set>
                                      <p:cBhvr>
                                        <p:cTn id="107"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108" restart="whenNotActive" fill="hold" evtFilter="cancelBubble" nodeType="interactiveSeq">
                <p:stCondLst>
                  <p:cond evt="onClick" delay="0">
                    <p:tgtEl>
                      <p:spTgt spid="438301"/>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300"/>
                                        <p:tgtEl>
                                          <p:spTgt spid="438301"/>
                                        </p:tgtEl>
                                      </p:cBhvr>
                                    </p:animEffect>
                                    <p:set>
                                      <p:cBhvr>
                                        <p:cTn id="113"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14" restart="whenNotActive" fill="hold" evtFilter="cancelBubble" nodeType="interactiveSeq">
                <p:stCondLst>
                  <p:cond evt="onClick" delay="0">
                    <p:tgtEl>
                      <p:spTgt spid="438302"/>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2" presetClass="exit" presetSubtype="1" fill="hold" nodeType="clickEffect">
                                  <p:stCondLst>
                                    <p:cond delay="0"/>
                                  </p:stCondLst>
                                  <p:childTnLst>
                                    <p:animEffect transition="out" filter="slide(fromTop)">
                                      <p:cBhvr>
                                        <p:cTn id="118" dur="400"/>
                                        <p:tgtEl>
                                          <p:spTgt spid="438302"/>
                                        </p:tgtEl>
                                      </p:cBhvr>
                                    </p:animEffect>
                                    <p:set>
                                      <p:cBhvr>
                                        <p:cTn id="119"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20" restart="whenNotActive" fill="hold" evtFilter="cancelBubble" nodeType="interactiveSeq">
                <p:stCondLst>
                  <p:cond evt="onClick" delay="0">
                    <p:tgtEl>
                      <p:spTgt spid="438303"/>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12" presetClass="exit" presetSubtype="1" fill="hold" nodeType="clickEffect">
                                  <p:stCondLst>
                                    <p:cond delay="0"/>
                                  </p:stCondLst>
                                  <p:childTnLst>
                                    <p:animEffect transition="out" filter="slide(fromTop)">
                                      <p:cBhvr>
                                        <p:cTn id="124" dur="300"/>
                                        <p:tgtEl>
                                          <p:spTgt spid="438303"/>
                                        </p:tgtEl>
                                      </p:cBhvr>
                                    </p:animEffect>
                                    <p:set>
                                      <p:cBhvr>
                                        <p:cTn id="125"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2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26" restart="whenNotActive" fill="hold" evtFilter="cancelBubble" nodeType="interactiveSeq">
                <p:stCondLst>
                  <p:cond evt="onClick" delay="0">
                    <p:tgtEl>
                      <p:spTgt spid="438331"/>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42" presetClass="path" presetSubtype="0" fill="hold" nodeType="clickEffect">
                                  <p:stCondLst>
                                    <p:cond delay="0"/>
                                  </p:stCondLst>
                                  <p:childTnLst>
                                    <p:animMotion origin="layout" path="M -0.97014 -0.19352 L -0.97014 -0.19352 " pathEditMode="fixed" rAng="0" ptsTypes="AA">
                                      <p:cBhvr>
                                        <p:cTn id="130" dur="10" fill="hold"/>
                                        <p:tgtEl>
                                          <p:spTgt spid="438297"/>
                                        </p:tgtEl>
                                        <p:attrNameLst>
                                          <p:attrName>ppt_x</p:attrName>
                                          <p:attrName>ppt_y</p:attrName>
                                        </p:attrNameLst>
                                      </p:cBhvr>
                                      <p:rCtr x="0" y="0"/>
                                    </p:animMotion>
                                  </p:childTnLst>
                                </p:cTn>
                              </p:par>
                              <p:par>
                                <p:cTn id="131" presetID="42" presetClass="path" presetSubtype="0" fill="hold" nodeType="withEffect">
                                  <p:stCondLst>
                                    <p:cond delay="0"/>
                                  </p:stCondLst>
                                  <p:childTnLst>
                                    <p:animMotion origin="layout" path="M -0.97014 -0.19352 L -0.97014 -0.19352 " pathEditMode="fixed" rAng="0" ptsTypes="AA">
                                      <p:cBhvr>
                                        <p:cTn id="132" dur="10" fill="hold"/>
                                        <p:tgtEl>
                                          <p:spTgt spid="438303"/>
                                        </p:tgtEl>
                                        <p:attrNameLst>
                                          <p:attrName>ppt_x</p:attrName>
                                          <p:attrName>ppt_y</p:attrName>
                                        </p:attrNameLst>
                                      </p:cBhvr>
                                      <p:rCtr x="0" y="0"/>
                                    </p:animMotion>
                                  </p:childTnLst>
                                </p:cTn>
                              </p:par>
                              <p:par>
                                <p:cTn id="133" presetID="42" presetClass="path" presetSubtype="0" fill="hold" nodeType="withEffect">
                                  <p:stCondLst>
                                    <p:cond delay="0"/>
                                  </p:stCondLst>
                                  <p:childTnLst>
                                    <p:animMotion origin="layout" path="M -0.97014 -0.19353 L -0.97014 -0.19353 " pathEditMode="fixed" rAng="0" ptsTypes="AA">
                                      <p:cBhvr>
                                        <p:cTn id="134" dur="10" fill="hold"/>
                                        <p:tgtEl>
                                          <p:spTgt spid="438302"/>
                                        </p:tgtEl>
                                        <p:attrNameLst>
                                          <p:attrName>ppt_x</p:attrName>
                                          <p:attrName>ppt_y</p:attrName>
                                        </p:attrNameLst>
                                      </p:cBhvr>
                                      <p:rCtr x="0" y="0"/>
                                    </p:animMotion>
                                  </p:childTnLst>
                                </p:cTn>
                              </p:par>
                              <p:par>
                                <p:cTn id="135" presetID="42" presetClass="path" presetSubtype="0" fill="hold" nodeType="withEffect">
                                  <p:stCondLst>
                                    <p:cond delay="0"/>
                                  </p:stCondLst>
                                  <p:childTnLst>
                                    <p:animMotion origin="layout" path="M -0.97014 -0.19353 L -0.97014 -0.19353 " pathEditMode="fixed" rAng="0" ptsTypes="AA">
                                      <p:cBhvr>
                                        <p:cTn id="136" dur="10" fill="hold"/>
                                        <p:tgtEl>
                                          <p:spTgt spid="438301"/>
                                        </p:tgtEl>
                                        <p:attrNameLst>
                                          <p:attrName>ppt_x</p:attrName>
                                          <p:attrName>ppt_y</p:attrName>
                                        </p:attrNameLst>
                                      </p:cBhvr>
                                      <p:rCtr x="0" y="0"/>
                                    </p:animMotion>
                                  </p:childTnLst>
                                </p:cTn>
                              </p:par>
                              <p:par>
                                <p:cTn id="137" presetID="42" presetClass="path" presetSubtype="0" fill="hold" nodeType="withEffect">
                                  <p:stCondLst>
                                    <p:cond delay="0"/>
                                  </p:stCondLst>
                                  <p:childTnLst>
                                    <p:animMotion origin="layout" path="M -0.97013 -0.19352 L -0.97013 -0.19352 " pathEditMode="fixed" rAng="0" ptsTypes="AA">
                                      <p:cBhvr>
                                        <p:cTn id="138" dur="10" fill="hold"/>
                                        <p:tgtEl>
                                          <p:spTgt spid="438300"/>
                                        </p:tgtEl>
                                        <p:attrNameLst>
                                          <p:attrName>ppt_x</p:attrName>
                                          <p:attrName>ppt_y</p:attrName>
                                        </p:attrNameLst>
                                      </p:cBhvr>
                                      <p:rCtr x="0" y="0"/>
                                    </p:animMotion>
                                  </p:childTnLst>
                                </p:cTn>
                              </p:par>
                              <p:par>
                                <p:cTn id="139" presetID="42" presetClass="path" presetSubtype="0" fill="hold" nodeType="withEffect">
                                  <p:stCondLst>
                                    <p:cond delay="0"/>
                                  </p:stCondLst>
                                  <p:childTnLst>
                                    <p:animMotion origin="layout" path="M -0.97013 -0.19352 L -0.97013 -0.19352 " pathEditMode="fixed" rAng="0" ptsTypes="AA">
                                      <p:cBhvr>
                                        <p:cTn id="140" dur="10" fill="hold"/>
                                        <p:tgtEl>
                                          <p:spTgt spid="438299"/>
                                        </p:tgtEl>
                                        <p:attrNameLst>
                                          <p:attrName>ppt_x</p:attrName>
                                          <p:attrName>ppt_y</p:attrName>
                                        </p:attrNameLst>
                                      </p:cBhvr>
                                      <p:rCtr x="0" y="0"/>
                                    </p:animMotion>
                                  </p:childTnLst>
                                </p:cTn>
                              </p:par>
                              <p:par>
                                <p:cTn id="141" presetID="42" presetClass="path" presetSubtype="0" fill="hold" nodeType="withEffect">
                                  <p:stCondLst>
                                    <p:cond delay="0"/>
                                  </p:stCondLst>
                                  <p:childTnLst>
                                    <p:animMotion origin="layout" path="M -0.97013 -0.19352 L -0.97013 -0.19352 " pathEditMode="fixed" rAng="0" ptsTypes="AA">
                                      <p:cBhvr>
                                        <p:cTn id="142" dur="10" fill="hold"/>
                                        <p:tgtEl>
                                          <p:spTgt spid="438298"/>
                                        </p:tgtEl>
                                        <p:attrNameLst>
                                          <p:attrName>ppt_x</p:attrName>
                                          <p:attrName>ppt_y</p:attrName>
                                        </p:attrNameLst>
                                      </p:cBhvr>
                                      <p:rCtr x="0" y="0"/>
                                    </p:animMotion>
                                  </p:childTnLst>
                                </p:cTn>
                              </p:par>
                              <p:par>
                                <p:cTn id="143" presetID="42" presetClass="path" presetSubtype="0" fill="hold" grpId="1" nodeType="withEffect">
                                  <p:stCondLst>
                                    <p:cond delay="0"/>
                                  </p:stCondLst>
                                  <p:iterate type="lt">
                                    <p:tmPct val="0"/>
                                  </p:iterate>
                                  <p:childTnLst>
                                    <p:animMotion origin="layout" path="M -0.96736 0.39838 L -0.96736 0.39838 " pathEditMode="fixed" rAng="0" ptsTypes="AA">
                                      <p:cBhvr>
                                        <p:cTn id="144" dur="10" fill="hold"/>
                                        <p:tgtEl>
                                          <p:spTgt spid="438335">
                                            <p:bg/>
                                          </p:spTgt>
                                        </p:tgtEl>
                                        <p:attrNameLst>
                                          <p:attrName>ppt_x</p:attrName>
                                          <p:attrName>ppt_y</p:attrName>
                                        </p:attrNameLst>
                                      </p:cBhvr>
                                      <p:rCtr x="0" y="0"/>
                                    </p:animMotion>
                                  </p:childTnLst>
                                </p:cTn>
                              </p:par>
                              <p:par>
                                <p:cTn id="145" presetID="42" presetClass="path" presetSubtype="0" fill="hold" grpId="1" nodeType="withEffect">
                                  <p:stCondLst>
                                    <p:cond delay="0"/>
                                  </p:stCondLst>
                                  <p:iterate type="lt">
                                    <p:tmPct val="0"/>
                                  </p:iterate>
                                  <p:childTnLst>
                                    <p:animMotion origin="layout" path="M -0.96736 0.39817 L -0.96736 0.39817 " pathEditMode="fixed" rAng="0" ptsTypes="AA">
                                      <p:cBhvr>
                                        <p:cTn id="146" dur="10" fill="hold"/>
                                        <p:tgtEl>
                                          <p:spTgt spid="438335">
                                            <p:txEl>
                                              <p:pRg st="0" end="0"/>
                                            </p:txEl>
                                          </p:spTgt>
                                        </p:tgtEl>
                                        <p:attrNameLst>
                                          <p:attrName>ppt_x</p:attrName>
                                          <p:attrName>ppt_y</p:attrName>
                                        </p:attrNameLst>
                                      </p:cBhvr>
                                      <p:rCtr x="0" y="0"/>
                                    </p:animMotion>
                                  </p:childTnLst>
                                </p:cTn>
                              </p:par>
                              <p:par>
                                <p:cTn id="147" presetID="42" presetClass="path" presetSubtype="0" fill="hold" grpId="1" nodeType="withEffect">
                                  <p:stCondLst>
                                    <p:cond delay="0"/>
                                  </p:stCondLst>
                                  <p:iterate type="lt">
                                    <p:tmPct val="0"/>
                                  </p:iterate>
                                  <p:childTnLst>
                                    <p:animMotion origin="layout" path="M -0.96736 0.39817 L -0.96736 0.39817 " pathEditMode="fixed" rAng="0" ptsTypes="AA">
                                      <p:cBhvr>
                                        <p:cTn id="148" dur="10" fill="hold"/>
                                        <p:tgtEl>
                                          <p:spTgt spid="438335">
                                            <p:txEl>
                                              <p:pRg st="1" end="1"/>
                                            </p:txEl>
                                          </p:spTgt>
                                        </p:tgtEl>
                                        <p:attrNameLst>
                                          <p:attrName>ppt_x</p:attrName>
                                          <p:attrName>ppt_y</p:attrName>
                                        </p:attrNameLst>
                                      </p:cBhvr>
                                      <p:rCtr x="0" y="0"/>
                                    </p:animMotion>
                                  </p:childTnLst>
                                </p:cTn>
                              </p:par>
                              <p:par>
                                <p:cTn id="149" presetID="1" presetClass="exit" presetSubtype="0" fill="hold" grpId="2" nodeType="withEffect">
                                  <p:stCondLst>
                                    <p:cond delay="0"/>
                                  </p:stCondLst>
                                  <p:childTnLst>
                                    <p:set>
                                      <p:cBhvr>
                                        <p:cTn id="150" dur="1" fill="hold">
                                          <p:stCondLst>
                                            <p:cond delay="0"/>
                                          </p:stCondLst>
                                        </p:cTn>
                                        <p:tgtEl>
                                          <p:spTgt spid="438335">
                                            <p:txEl>
                                              <p:pRg st="0" end="0"/>
                                            </p:txEl>
                                          </p:spTgt>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438335">
                                            <p:txEl>
                                              <p:pRg st="1" end="1"/>
                                            </p:txEl>
                                          </p:spTgt>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438335">
                                            <p:bg/>
                                          </p:spTgt>
                                        </p:tgtEl>
                                        <p:attrNameLst>
                                          <p:attrName>style.visibility</p:attrName>
                                        </p:attrNameLst>
                                      </p:cBhvr>
                                      <p:to>
                                        <p:strVal val="hidden"/>
                                      </p:to>
                                    </p:set>
                                  </p:childTnLst>
                                </p:cTn>
                              </p:par>
                            </p:childTnLst>
                          </p:cTn>
                        </p:par>
                        <p:par>
                          <p:cTn id="155" fill="hold" nodeType="afterGroup">
                            <p:stCondLst>
                              <p:cond delay="10"/>
                            </p:stCondLst>
                            <p:childTnLst>
                              <p:par>
                                <p:cTn id="156" presetID="12" presetClass="exit" presetSubtype="1" fill="hold" nodeType="afterEffect">
                                  <p:stCondLst>
                                    <p:cond delay="0"/>
                                  </p:stCondLst>
                                  <p:childTnLst>
                                    <p:animEffect transition="out" filter="slide(fromTop)">
                                      <p:cBhvr>
                                        <p:cTn id="157" dur="1000"/>
                                        <p:tgtEl>
                                          <p:spTgt spid="438332"/>
                                        </p:tgtEl>
                                      </p:cBhvr>
                                    </p:animEffect>
                                    <p:set>
                                      <p:cBhvr>
                                        <p:cTn id="158" dur="1" fill="hold">
                                          <p:stCondLst>
                                            <p:cond delay="999"/>
                                          </p:stCondLst>
                                        </p:cTn>
                                        <p:tgtEl>
                                          <p:spTgt spid="438332"/>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438331"/>
                                        </p:tgtEl>
                                      </p:cBhvr>
                                    </p:animEffect>
                                    <p:set>
                                      <p:cBhvr>
                                        <p:cTn id="161" dur="1" fill="hold">
                                          <p:stCondLst>
                                            <p:cond delay="499"/>
                                          </p:stCondLst>
                                        </p:cTn>
                                        <p:tgtEl>
                                          <p:spTgt spid="438331"/>
                                        </p:tgtEl>
                                        <p:attrNameLst>
                                          <p:attrName>style.visibility</p:attrName>
                                        </p:attrNameLst>
                                      </p:cBhvr>
                                      <p:to>
                                        <p:strVal val="hidden"/>
                                      </p:to>
                                    </p:set>
                                  </p:childTnLst>
                                </p:cTn>
                              </p:par>
                            </p:childTnLst>
                          </p:cTn>
                        </p:par>
                        <p:par>
                          <p:cTn id="162" fill="hold" nodeType="afterGroup">
                            <p:stCondLst>
                              <p:cond delay="1010"/>
                            </p:stCondLst>
                            <p:childTnLst>
                              <p:par>
                                <p:cTn id="163" presetID="10" presetClass="entr" presetSubtype="0" fill="hold" grpId="5" nodeType="afterEffect">
                                  <p:stCondLst>
                                    <p:cond delay="490"/>
                                  </p:stCondLst>
                                  <p:childTnLst>
                                    <p:set>
                                      <p:cBhvr>
                                        <p:cTn id="164" dur="1" fill="hold">
                                          <p:stCondLst>
                                            <p:cond delay="0"/>
                                          </p:stCondLst>
                                        </p:cTn>
                                        <p:tgtEl>
                                          <p:spTgt spid="438335">
                                            <p:bg/>
                                          </p:spTgt>
                                        </p:tgtEl>
                                        <p:attrNameLst>
                                          <p:attrName>style.visibility</p:attrName>
                                        </p:attrNameLst>
                                      </p:cBhvr>
                                      <p:to>
                                        <p:strVal val="visible"/>
                                      </p:to>
                                    </p:set>
                                    <p:animEffect transition="in" filter="fade">
                                      <p:cBhvr>
                                        <p:cTn id="165" dur="500"/>
                                        <p:tgtEl>
                                          <p:spTgt spid="438335">
                                            <p:bg/>
                                          </p:spTgt>
                                        </p:tgtEl>
                                      </p:cBhvr>
                                    </p:animEffect>
                                  </p:childTnLst>
                                </p:cTn>
                              </p:par>
                            </p:childTnLst>
                          </p:cTn>
                        </p:par>
                        <p:par>
                          <p:cTn id="166" fill="hold" nodeType="afterGroup">
                            <p:stCondLst>
                              <p:cond delay="2000"/>
                            </p:stCondLst>
                            <p:childTnLst>
                              <p:par>
                                <p:cTn id="167" presetID="10" presetClass="entr" presetSubtype="0" fill="hold" grpId="4" nodeType="afterEffect">
                                  <p:stCondLst>
                                    <p:cond delay="0"/>
                                  </p:stCondLst>
                                  <p:iterate type="lt">
                                    <p:tmPct val="0"/>
                                  </p:iterate>
                                  <p:childTnLst>
                                    <p:set>
                                      <p:cBhvr>
                                        <p:cTn id="168" dur="1" fill="hold">
                                          <p:stCondLst>
                                            <p:cond delay="0"/>
                                          </p:stCondLst>
                                        </p:cTn>
                                        <p:tgtEl>
                                          <p:spTgt spid="438335">
                                            <p:txEl>
                                              <p:pRg st="0" end="0"/>
                                            </p:txEl>
                                          </p:spTgt>
                                        </p:tgtEl>
                                        <p:attrNameLst>
                                          <p:attrName>style.visibility</p:attrName>
                                        </p:attrNameLst>
                                      </p:cBhvr>
                                      <p:to>
                                        <p:strVal val="visible"/>
                                      </p:to>
                                    </p:set>
                                    <p:animEffect transition="in" filter="fade">
                                      <p:cBhvr>
                                        <p:cTn id="169" dur="500"/>
                                        <p:tgtEl>
                                          <p:spTgt spid="438335">
                                            <p:txEl>
                                              <p:pRg st="0" end="0"/>
                                            </p:txEl>
                                          </p:spTgt>
                                        </p:tgtEl>
                                      </p:cBhvr>
                                    </p:animEffect>
                                  </p:childTnLst>
                                </p:cTn>
                              </p:par>
                            </p:childTnLst>
                          </p:cTn>
                        </p:par>
                        <p:par>
                          <p:cTn id="170" fill="hold">
                            <p:stCondLst>
                              <p:cond delay="2500"/>
                            </p:stCondLst>
                            <p:childTnLst>
                              <p:par>
                                <p:cTn id="171" presetID="10" presetClass="entr" presetSubtype="0" fill="hold" grpId="4" nodeType="afterEffect">
                                  <p:stCondLst>
                                    <p:cond delay="0"/>
                                  </p:stCondLst>
                                  <p:iterate type="lt">
                                    <p:tmPct val="0"/>
                                  </p:iterate>
                                  <p:childTnLst>
                                    <p:set>
                                      <p:cBhvr>
                                        <p:cTn id="172" dur="1" fill="hold">
                                          <p:stCondLst>
                                            <p:cond delay="0"/>
                                          </p:stCondLst>
                                        </p:cTn>
                                        <p:tgtEl>
                                          <p:spTgt spid="438335">
                                            <p:txEl>
                                              <p:pRg st="1" end="1"/>
                                            </p:txEl>
                                          </p:spTgt>
                                        </p:tgtEl>
                                        <p:attrNameLst>
                                          <p:attrName>style.visibility</p:attrName>
                                        </p:attrNameLst>
                                      </p:cBhvr>
                                      <p:to>
                                        <p:strVal val="visible"/>
                                      </p:to>
                                    </p:set>
                                    <p:animEffect transition="in" filter="fade">
                                      <p:cBhvr>
                                        <p:cTn id="173" dur="500"/>
                                        <p:tgtEl>
                                          <p:spTgt spid="438335">
                                            <p:txEl>
                                              <p:pRg st="1" end="1"/>
                                            </p:txEl>
                                          </p:spTgt>
                                        </p:tgtEl>
                                      </p:cBhvr>
                                    </p:animEffect>
                                  </p:childTnLst>
                                </p:cTn>
                              </p:par>
                            </p:childTnLst>
                          </p:cTn>
                        </p:par>
                        <p:par>
                          <p:cTn id="174" fill="hold" nodeType="afterGroup">
                            <p:stCondLst>
                              <p:cond delay="3000"/>
                            </p:stCondLst>
                            <p:childTnLst>
                              <p:par>
                                <p:cTn id="175" presetID="27" presetClass="entr" presetSubtype="0" fill="hold" grpId="3" nodeType="afterEffect">
                                  <p:stCondLst>
                                    <p:cond delay="0"/>
                                  </p:stCondLst>
                                  <p:iterate type="lt">
                                    <p:tmPct val="50000"/>
                                  </p:iterate>
                                  <p:childTnLst>
                                    <p:set>
                                      <p:cBhvr>
                                        <p:cTn id="176"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77"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78"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79" dur="80"/>
                                        <p:tgtEl>
                                          <p:spTgt spid="438335">
                                            <p:txEl>
                                              <p:pRg st="0" end="0"/>
                                            </p:txEl>
                                          </p:spTgt>
                                        </p:tgtEl>
                                        <p:attrNameLst>
                                          <p:attrName>fill.type</p:attrName>
                                        </p:attrNameLst>
                                      </p:cBhvr>
                                      <p:to>
                                        <p:strVal val="solid"/>
                                      </p:to>
                                    </p:set>
                                  </p:childTnLst>
                                </p:cTn>
                              </p:par>
                            </p:childTnLst>
                          </p:cTn>
                        </p:par>
                        <p:par>
                          <p:cTn id="180" fill="hold">
                            <p:stCondLst>
                              <p:cond delay="3400"/>
                            </p:stCondLst>
                            <p:childTnLst>
                              <p:par>
                                <p:cTn id="181" presetID="27" presetClass="entr" presetSubtype="0" fill="hold" grpId="3" nodeType="afterEffect">
                                  <p:stCondLst>
                                    <p:cond delay="0"/>
                                  </p:stCondLst>
                                  <p:iterate type="lt">
                                    <p:tmPct val="50000"/>
                                  </p:iterate>
                                  <p:childTnLst>
                                    <p:set>
                                      <p:cBhvr>
                                        <p:cTn id="182" dur="1" fill="hold">
                                          <p:stCondLst>
                                            <p:cond delay="0"/>
                                          </p:stCondLst>
                                        </p:cTn>
                                        <p:tgtEl>
                                          <p:spTgt spid="438335">
                                            <p:txEl>
                                              <p:pRg st="1" end="1"/>
                                            </p:txEl>
                                          </p:spTgt>
                                        </p:tgtEl>
                                        <p:attrNameLst>
                                          <p:attrName>style.visibility</p:attrName>
                                        </p:attrNameLst>
                                      </p:cBhvr>
                                      <p:to>
                                        <p:strVal val="visible"/>
                                      </p:to>
                                    </p:set>
                                    <p:anim calcmode="discrete" valueType="clr">
                                      <p:cBhvr override="childStyle">
                                        <p:cTn id="183" dur="80"/>
                                        <p:tgtEl>
                                          <p:spTgt spid="438335">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84" dur="80"/>
                                        <p:tgtEl>
                                          <p:spTgt spid="438335">
                                            <p:txEl>
                                              <p:pRg st="1" end="1"/>
                                            </p:txEl>
                                          </p:spTgt>
                                        </p:tgtEl>
                                        <p:attrNameLst>
                                          <p:attrName>fillcolor</p:attrName>
                                        </p:attrNameLst>
                                      </p:cBhvr>
                                      <p:tavLst>
                                        <p:tav tm="0">
                                          <p:val>
                                            <p:clrVal>
                                              <a:schemeClr val="accent2"/>
                                            </p:clrVal>
                                          </p:val>
                                        </p:tav>
                                        <p:tav tm="50000">
                                          <p:val>
                                            <p:clrVal>
                                              <a:schemeClr val="hlink"/>
                                            </p:clrVal>
                                          </p:val>
                                        </p:tav>
                                      </p:tavLst>
                                    </p:anim>
                                    <p:set>
                                      <p:cBhvr>
                                        <p:cTn id="185" dur="80"/>
                                        <p:tgtEl>
                                          <p:spTgt spid="438335">
                                            <p:txEl>
                                              <p:pRg st="1" end="1"/>
                                            </p:txEl>
                                          </p:spTgt>
                                        </p:tgtEl>
                                        <p:attrNameLst>
                                          <p:attrName>fill.type</p:attrName>
                                        </p:attrNameLst>
                                      </p:cBhvr>
                                      <p:to>
                                        <p:strVal val="solid"/>
                                      </p:to>
                                    </p:set>
                                  </p:childTnLst>
                                </p:cTn>
                              </p:par>
                            </p:childTnLst>
                          </p:cTn>
                        </p:par>
                        <p:par>
                          <p:cTn id="186" fill="hold" nodeType="afterGroup">
                            <p:stCondLst>
                              <p:cond delay="3720"/>
                            </p:stCondLst>
                            <p:childTnLst>
                              <p:par>
                                <p:cTn id="187" presetID="10" presetClass="exit" presetSubtype="0" fill="hold" grpId="0" nodeType="afterEffect">
                                  <p:stCondLst>
                                    <p:cond delay="3040"/>
                                  </p:stCondLst>
                                  <p:iterate type="lt">
                                    <p:tmPct val="0"/>
                                  </p:iterate>
                                  <p:childTnLst>
                                    <p:animEffect transition="out" filter="fade">
                                      <p:cBhvr>
                                        <p:cTn id="188" dur="500"/>
                                        <p:tgtEl>
                                          <p:spTgt spid="438335">
                                            <p:txEl>
                                              <p:pRg st="0" end="0"/>
                                            </p:txEl>
                                          </p:spTgt>
                                        </p:tgtEl>
                                      </p:cBhvr>
                                    </p:animEffect>
                                    <p:set>
                                      <p:cBhvr>
                                        <p:cTn id="189" dur="1" fill="hold">
                                          <p:stCondLst>
                                            <p:cond delay="499"/>
                                          </p:stCondLst>
                                        </p:cTn>
                                        <p:tgtEl>
                                          <p:spTgt spid="438335">
                                            <p:txEl>
                                              <p:pRg st="0" end="0"/>
                                            </p:txEl>
                                          </p:spTgt>
                                        </p:tgtEl>
                                        <p:attrNameLst>
                                          <p:attrName>style.visibility</p:attrName>
                                        </p:attrNameLst>
                                      </p:cBhvr>
                                      <p:to>
                                        <p:strVal val="hidden"/>
                                      </p:to>
                                    </p:set>
                                  </p:childTnLst>
                                </p:cTn>
                              </p:par>
                            </p:childTnLst>
                          </p:cTn>
                        </p:par>
                        <p:par>
                          <p:cTn id="190" fill="hold">
                            <p:stCondLst>
                              <p:cond delay="7260"/>
                            </p:stCondLst>
                            <p:childTnLst>
                              <p:par>
                                <p:cTn id="191" presetID="10" presetClass="exit" presetSubtype="0" fill="hold" grpId="0" nodeType="afterEffect">
                                  <p:stCondLst>
                                    <p:cond delay="3040"/>
                                  </p:stCondLst>
                                  <p:iterate type="lt">
                                    <p:tmPct val="0"/>
                                  </p:iterate>
                                  <p:childTnLst>
                                    <p:animEffect transition="out" filter="fade">
                                      <p:cBhvr>
                                        <p:cTn id="192" dur="500"/>
                                        <p:tgtEl>
                                          <p:spTgt spid="438335">
                                            <p:txEl>
                                              <p:pRg st="1" end="1"/>
                                            </p:txEl>
                                          </p:spTgt>
                                        </p:tgtEl>
                                      </p:cBhvr>
                                    </p:animEffect>
                                    <p:set>
                                      <p:cBhvr>
                                        <p:cTn id="193" dur="1" fill="hold">
                                          <p:stCondLst>
                                            <p:cond delay="499"/>
                                          </p:stCondLst>
                                        </p:cTn>
                                        <p:tgtEl>
                                          <p:spTgt spid="438335">
                                            <p:txEl>
                                              <p:pRg st="1" end="1"/>
                                            </p:txEl>
                                          </p:spTgt>
                                        </p:tgtEl>
                                        <p:attrNameLst>
                                          <p:attrName>style.visibility</p:attrName>
                                        </p:attrNameLst>
                                      </p:cBhvr>
                                      <p:to>
                                        <p:strVal val="hidden"/>
                                      </p:to>
                                    </p:set>
                                  </p:childTnLst>
                                </p:cTn>
                              </p:par>
                            </p:childTnLst>
                          </p:cTn>
                        </p:par>
                        <p:par>
                          <p:cTn id="194" fill="hold" nodeType="afterGroup">
                            <p:stCondLst>
                              <p:cond delay="10800"/>
                            </p:stCondLst>
                            <p:childTnLst>
                              <p:par>
                                <p:cTn id="195" presetID="10" presetClass="exit" presetSubtype="0" fill="hold" grpId="0" nodeType="afterEffect">
                                  <p:stCondLst>
                                    <p:cond delay="0"/>
                                  </p:stCondLst>
                                  <p:iterate type="lt">
                                    <p:tmPct val="0"/>
                                  </p:iterate>
                                  <p:childTnLst>
                                    <p:animEffect transition="out" filter="fade">
                                      <p:cBhvr>
                                        <p:cTn id="196" dur="500"/>
                                        <p:tgtEl>
                                          <p:spTgt spid="438335">
                                            <p:bg/>
                                          </p:spTgt>
                                        </p:tgtEl>
                                      </p:cBhvr>
                                    </p:animEffect>
                                    <p:set>
                                      <p:cBhvr>
                                        <p:cTn id="197"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438331"/>
                  </p:tgtEl>
                </p:cond>
              </p:nextCondLst>
            </p:seq>
            <p:seq concurrent="1" nextAc="seek">
              <p:cTn id="198" restart="whenNotActive" fill="hold" evtFilter="cancelBubble" nodeType="interactiveSeq">
                <p:stCondLst>
                  <p:cond evt="onClick" delay="0">
                    <p:tgtEl>
                      <p:spTgt spid="438336"/>
                    </p:tgtEl>
                  </p:cond>
                </p:stCondLst>
                <p:endSync evt="end" delay="0">
                  <p:rtn val="all"/>
                </p:endSync>
                <p:childTnLst>
                  <p:par>
                    <p:cTn id="199" fill="hold" nodeType="clickPar">
                      <p:stCondLst>
                        <p:cond delay="0"/>
                      </p:stCondLst>
                      <p:childTnLst>
                        <p:par>
                          <p:cTn id="200" fill="hold" nodeType="withGroup">
                            <p:stCondLst>
                              <p:cond delay="0"/>
                            </p:stCondLst>
                            <p:childTnLst>
                              <p:par>
                                <p:cTn id="201" presetID="3" presetClass="entr" presetSubtype="0" fill="hold" grpId="1" nodeType="clickEffect">
                                  <p:stCondLst>
                                    <p:cond delay="0"/>
                                  </p:stCondLst>
                                  <p:childTnLst>
                                    <p:set>
                                      <p:cBhvr>
                                        <p:cTn id="202" dur="1" fill="hold">
                                          <p:stCondLst>
                                            <p:cond delay="0"/>
                                          </p:stCondLst>
                                        </p:cTn>
                                        <p:tgtEl>
                                          <p:spTgt spid="438286"/>
                                        </p:tgtEl>
                                        <p:attrNameLst>
                                          <p:attrName>style.visibility</p:attrName>
                                        </p:attrNameLst>
                                      </p:cBhvr>
                                      <p:to>
                                        <p:strVal val="visible"/>
                                      </p:to>
                                    </p:set>
                                  </p:childTnLst>
                                </p:cTn>
                              </p:par>
                              <p:par>
                                <p:cTn id="203" presetID="3" presetClass="exit" presetSubtype="0" fill="hold" grpId="2" nodeType="withEffect">
                                  <p:stCondLst>
                                    <p:cond delay="0"/>
                                  </p:stCondLst>
                                  <p:childTnLst>
                                    <p:set>
                                      <p:cBhvr>
                                        <p:cTn id="204" dur="1" fill="hold">
                                          <p:stCondLst>
                                            <p:cond delay="0"/>
                                          </p:stCondLst>
                                        </p:cTn>
                                        <p:tgtEl>
                                          <p:spTgt spid="438287"/>
                                        </p:tgtEl>
                                        <p:attrNameLst>
                                          <p:attrName>style.visibility</p:attrName>
                                        </p:attrNameLst>
                                      </p:cBhvr>
                                      <p:to>
                                        <p:strVal val="hidden"/>
                                      </p:to>
                                    </p:set>
                                  </p:childTnLst>
                                </p:cTn>
                              </p:par>
                              <p:par>
                                <p:cTn id="205" presetID="3" presetClass="exit" presetSubtype="0" fill="hold" grpId="1" nodeType="withEffect">
                                  <p:stCondLst>
                                    <p:cond delay="0"/>
                                  </p:stCondLst>
                                  <p:childTnLst>
                                    <p:set>
                                      <p:cBhvr>
                                        <p:cTn id="206" dur="1" fill="hold">
                                          <p:stCondLst>
                                            <p:cond delay="0"/>
                                          </p:stCondLst>
                                        </p:cTn>
                                        <p:tgtEl>
                                          <p:spTgt spid="438288"/>
                                        </p:tgtEl>
                                        <p:attrNameLst>
                                          <p:attrName>style.visibility</p:attrName>
                                        </p:attrNameLst>
                                      </p:cBhvr>
                                      <p:to>
                                        <p:strVal val="hidden"/>
                                      </p:to>
                                    </p:set>
                                  </p:childTnLst>
                                </p:cTn>
                              </p:par>
                              <p:par>
                                <p:cTn id="207" presetID="3" presetClass="exit" presetSubtype="0" fill="hold" grpId="1" nodeType="withEffect">
                                  <p:stCondLst>
                                    <p:cond delay="0"/>
                                  </p:stCondLst>
                                  <p:childTnLst>
                                    <p:set>
                                      <p:cBhvr>
                                        <p:cTn id="208" dur="1" fill="hold">
                                          <p:stCondLst>
                                            <p:cond delay="0"/>
                                          </p:stCondLst>
                                        </p:cTn>
                                        <p:tgtEl>
                                          <p:spTgt spid="438283"/>
                                        </p:tgtEl>
                                        <p:attrNameLst>
                                          <p:attrName>style.visibility</p:attrName>
                                        </p:attrNameLst>
                                      </p:cBhvr>
                                      <p:to>
                                        <p:strVal val="hidden"/>
                                      </p:to>
                                    </p:set>
                                  </p:childTnLst>
                                </p:cTn>
                              </p:par>
                              <p:par>
                                <p:cTn id="209" presetID="3" presetClass="exit" presetSubtype="0" fill="hold" grpId="1" nodeType="withEffect">
                                  <p:stCondLst>
                                    <p:cond delay="0"/>
                                  </p:stCondLst>
                                  <p:childTnLst>
                                    <p:set>
                                      <p:cBhvr>
                                        <p:cTn id="210" dur="1" fill="hold">
                                          <p:stCondLst>
                                            <p:cond delay="0"/>
                                          </p:stCondLst>
                                        </p:cTn>
                                        <p:tgtEl>
                                          <p:spTgt spid="438284"/>
                                        </p:tgtEl>
                                        <p:attrNameLst>
                                          <p:attrName>style.visibility</p:attrName>
                                        </p:attrNameLst>
                                      </p:cBhvr>
                                      <p:to>
                                        <p:strVal val="hidden"/>
                                      </p:to>
                                    </p:set>
                                  </p:childTnLst>
                                </p:cTn>
                              </p:par>
                              <p:par>
                                <p:cTn id="211" presetID="3" presetClass="exit" presetSubtype="0" fill="hold" grpId="1" nodeType="withEffect">
                                  <p:stCondLst>
                                    <p:cond delay="0"/>
                                  </p:stCondLst>
                                  <p:childTnLst>
                                    <p:set>
                                      <p:cBhvr>
                                        <p:cTn id="212"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childTnLst>
        </p:cTn>
      </p:par>
    </p:tnLst>
    <p:bldLst>
      <p:bldP spid="438275" grpId="0" animBg="1"/>
      <p:bldP spid="438276" grpId="0" animBg="1"/>
      <p:bldP spid="438277" grpId="0" animBg="1"/>
      <p:bldP spid="438278" grpId="0" animBg="1"/>
      <p:bldP spid="438279"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293"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35</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27</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22</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16</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smtClean="0">
                <a:solidFill>
                  <a:schemeClr val="bg1"/>
                </a:solidFill>
                <a:effectLst/>
                <a:latin typeface="Impact" pitchFamily="34" charset="0"/>
              </a:rPr>
              <a:t>Pays special interest to </a:t>
            </a:r>
          </a:p>
          <a:p>
            <a:pPr algn="ctr"/>
            <a:r>
              <a:rPr lang="en-US" altLang="en-US" dirty="0" smtClean="0">
                <a:solidFill>
                  <a:schemeClr val="bg1"/>
                </a:solidFill>
                <a:effectLst/>
                <a:latin typeface="Impact" pitchFamily="34" charset="0"/>
              </a:rPr>
              <a:t>A particular child or singles </a:t>
            </a:r>
          </a:p>
          <a:p>
            <a:pPr algn="ctr"/>
            <a:r>
              <a:rPr lang="en-US" altLang="en-US" dirty="0" smtClean="0">
                <a:solidFill>
                  <a:schemeClr val="bg1"/>
                </a:solidFill>
                <a:effectLst/>
                <a:latin typeface="Impact" pitchFamily="34" charset="0"/>
              </a:rPr>
              <a:t>Them out for special treatment</a:t>
            </a:r>
            <a:endParaRPr lang="en-US" altLang="en-US" dirty="0">
              <a:solidFill>
                <a:schemeClr val="bg1"/>
              </a:solidFill>
              <a:effectLst/>
              <a:latin typeface="Impact" pitchFamily="34" charset="0"/>
            </a:endParaRPr>
          </a:p>
        </p:txBody>
      </p:sp>
      <p:sp>
        <p:nvSpPr>
          <p:cNvPr id="438290" name="Rectangle 18" descr="Small grid"/>
          <p:cNvSpPr>
            <a:spLocks noChangeAspect="1" noChangeArrowheads="1"/>
          </p:cNvSpPr>
          <p:nvPr/>
        </p:nvSpPr>
        <p:spPr bwMode="auto">
          <a:xfrm>
            <a:off x="852487" y="2554097"/>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smtClean="0">
                <a:solidFill>
                  <a:schemeClr val="bg1"/>
                </a:solidFill>
                <a:effectLst/>
                <a:latin typeface="Impact" pitchFamily="34" charset="0"/>
              </a:rPr>
              <a:t>Breaks boundaries or </a:t>
            </a:r>
          </a:p>
          <a:p>
            <a:pPr algn="ctr"/>
            <a:r>
              <a:rPr lang="en-US" altLang="en-US" sz="2000" dirty="0" smtClean="0">
                <a:solidFill>
                  <a:schemeClr val="bg1"/>
                </a:solidFill>
                <a:effectLst/>
                <a:latin typeface="Impact" pitchFamily="34" charset="0"/>
              </a:rPr>
              <a:t>rules</a:t>
            </a:r>
            <a:endParaRPr lang="en-US" altLang="en-US" sz="2000" dirty="0">
              <a:solidFill>
                <a:schemeClr val="bg1"/>
              </a:solidFill>
              <a:effectLst/>
              <a:latin typeface="Impact" pitchFamily="34" charset="0"/>
            </a:endParaRP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smtClean="0">
                <a:solidFill>
                  <a:schemeClr val="bg1"/>
                </a:solidFill>
                <a:effectLst/>
                <a:latin typeface="Impact" pitchFamily="34" charset="0"/>
              </a:rPr>
              <a:t>Are overly physical with</a:t>
            </a:r>
          </a:p>
          <a:p>
            <a:pPr algn="ctr"/>
            <a:r>
              <a:rPr lang="en-US" altLang="en-US" sz="2000" dirty="0" smtClean="0">
                <a:solidFill>
                  <a:schemeClr val="bg1"/>
                </a:solidFill>
                <a:effectLst/>
                <a:latin typeface="Impact" pitchFamily="34" charset="0"/>
              </a:rPr>
              <a:t>The child</a:t>
            </a:r>
            <a:endParaRPr lang="en-US" altLang="en-US" sz="2000" dirty="0">
              <a:solidFill>
                <a:schemeClr val="bg1"/>
              </a:solidFill>
              <a:effectLst/>
              <a:latin typeface="Impact" pitchFamily="34" charset="0"/>
            </a:endParaRP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0" dirty="0" smtClean="0">
                <a:solidFill>
                  <a:schemeClr val="bg1"/>
                </a:solidFill>
                <a:effectLst/>
                <a:latin typeface="Impact" pitchFamily="34" charset="0"/>
              </a:rPr>
              <a:t>Encourages </a:t>
            </a:r>
          </a:p>
          <a:p>
            <a:pPr algn="ctr"/>
            <a:r>
              <a:rPr lang="en-US" altLang="en-US" sz="2200" dirty="0" smtClean="0">
                <a:solidFill>
                  <a:schemeClr val="bg1"/>
                </a:solidFill>
                <a:effectLst/>
                <a:latin typeface="Impact" pitchFamily="34" charset="0"/>
              </a:rPr>
              <a:t>secrecy</a:t>
            </a:r>
            <a:endParaRPr lang="en-US" altLang="en-US" sz="2200" dirty="0">
              <a:solidFill>
                <a:schemeClr val="bg1"/>
              </a:solidFill>
              <a:effectLst/>
              <a:latin typeface="Impact" pitchFamily="34" charset="0"/>
            </a:endParaRP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8" name="Picture 26" descr="7">
            <a:hlinkClick r:id="" action="ppaction://macro?name=Score_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4" name="Picture 32" descr="8">
            <a:hlinkClick r:id="" action="ppaction://macro?name=Score_8"/>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69938"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descr="begin">
            <a:hlinkClick r:id="" action="ppaction://macro?name=Begin_Round"/>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7"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8"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9"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20"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4</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38335" name="Rectangle 63"/>
          <p:cNvSpPr>
            <a:spLocks noChangeArrowheads="1"/>
          </p:cNvSpPr>
          <p:nvPr/>
        </p:nvSpPr>
        <p:spPr bwMode="auto">
          <a:xfrm>
            <a:off x="9688513" y="-1351757"/>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smtClean="0">
                <a:effectLst>
                  <a:outerShdw blurRad="38100" dist="38100" dir="2700000" algn="tl">
                    <a:srgbClr val="C0C0C0"/>
                  </a:outerShdw>
                </a:effectLst>
              </a:rPr>
              <a:t>How do people </a:t>
            </a:r>
          </a:p>
          <a:p>
            <a:pPr algn="ctr"/>
            <a:r>
              <a:rPr lang="en-US" altLang="en-US" sz="6000" b="1" dirty="0" smtClean="0">
                <a:effectLst>
                  <a:outerShdw blurRad="38100" dist="38100" dir="2700000" algn="tl">
                    <a:srgbClr val="C0C0C0"/>
                  </a:outerShdw>
                </a:effectLst>
              </a:rPr>
              <a:t>Who abuse children</a:t>
            </a:r>
          </a:p>
          <a:p>
            <a:pPr algn="ctr"/>
            <a:r>
              <a:rPr lang="en-US" altLang="en-US" sz="6000" b="1" dirty="0" smtClean="0">
                <a:effectLst>
                  <a:outerShdw blurRad="38100" dist="38100" dir="2700000" algn="tl">
                    <a:srgbClr val="C0C0C0"/>
                  </a:outerShdw>
                </a:effectLst>
              </a:rPr>
              <a:t>Groom kids</a:t>
            </a:r>
            <a:endParaRPr lang="en-US" altLang="en-US" sz="6000" b="1" dirty="0">
              <a:effectLst>
                <a:outerShdw blurRad="38100" dist="38100" dir="2700000" algn="tl">
                  <a:srgbClr val="C0C0C0"/>
                </a:outerShdw>
              </a:effectLst>
            </a:endParaRPr>
          </a:p>
        </p:txBody>
      </p:sp>
    </p:spTree>
    <p:extLst>
      <p:ext uri="{BB962C8B-B14F-4D97-AF65-F5344CB8AC3E}">
        <p14:creationId xmlns:p14="http://schemas.microsoft.com/office/powerpoint/2010/main" val="3759549984"/>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82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82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828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path" presetSubtype="0" fill="hold" nodeType="withEffect">
                                  <p:stCondLst>
                                    <p:cond delay="0"/>
                                  </p:stCondLst>
                                  <p:childTnLst>
                                    <p:animMotion origin="layout" path="M -0.69688 0.34699 L -0.69688 0.34699 " pathEditMode="fixed" rAng="0" ptsTypes="AA">
                                      <p:cBhvr>
                                        <p:cTn id="33" dur="10" fill="hold"/>
                                        <p:tgtEl>
                                          <p:spTgt spid="438327"/>
                                        </p:tgtEl>
                                        <p:attrNameLst>
                                          <p:attrName>ppt_x</p:attrName>
                                          <p:attrName>ppt_y</p:attrName>
                                        </p:attrNameLst>
                                      </p:cBhvr>
                                      <p:rCtr x="0" y="0"/>
                                    </p:animMotion>
                                  </p:childTnLst>
                                </p:cTn>
                              </p:par>
                              <p:par>
                                <p:cTn id="34" presetID="3" presetClass="entr" presetSubtype="0" fill="hold" grpId="0" nodeType="withEffect">
                                  <p:stCondLst>
                                    <p:cond delay="0"/>
                                  </p:stCondLst>
                                  <p:childTnLst>
                                    <p:set>
                                      <p:cBhvr>
                                        <p:cTn id="35" dur="1" fill="hold">
                                          <p:stCondLst>
                                            <p:cond delay="0"/>
                                          </p:stCondLst>
                                        </p:cTn>
                                        <p:tgtEl>
                                          <p:spTgt spid="438283"/>
                                        </p:tgtEl>
                                        <p:attrNameLst>
                                          <p:attrName>style.visibility</p:attrName>
                                        </p:attrNameLst>
                                      </p:cBhvr>
                                      <p:to>
                                        <p:strVal val="visible"/>
                                      </p:to>
                                    </p:set>
                                  </p:childTnLst>
                                </p:cTn>
                              </p:par>
                              <p:par>
                                <p:cTn id="36" presetID="3" presetClass="exit" presetSubtype="0" fill="hold" grpId="0" nodeType="withEffect">
                                  <p:stCondLst>
                                    <p:cond delay="0"/>
                                  </p:stCondLst>
                                  <p:childTnLst>
                                    <p:set>
                                      <p:cBhvr>
                                        <p:cTn id="37" dur="1" fill="hold">
                                          <p:stCondLst>
                                            <p:cond delay="0"/>
                                          </p:stCondLst>
                                        </p:cTn>
                                        <p:tgtEl>
                                          <p:spTgt spid="438286"/>
                                        </p:tgtEl>
                                        <p:attrNameLst>
                                          <p:attrName>style.visibility</p:attrName>
                                        </p:attrNameLst>
                                      </p:cBhvr>
                                      <p:to>
                                        <p:strVal val="hidden"/>
                                      </p:to>
                                    </p:set>
                                  </p:childTnLst>
                                </p:cTn>
                              </p:par>
                              <p:par>
                                <p:cTn id="38" presetID="3" presetClass="entr" presetSubtype="0" fill="hold" grpId="0" nodeType="withEffect">
                                  <p:stCondLst>
                                    <p:cond delay="0"/>
                                  </p:stCondLst>
                                  <p:childTnLst>
                                    <p:set>
                                      <p:cBhvr>
                                        <p:cTn id="39" dur="1" fill="hold">
                                          <p:stCondLst>
                                            <p:cond delay="0"/>
                                          </p:stCondLst>
                                        </p:cTn>
                                        <p:tgtEl>
                                          <p:spTgt spid="43828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38327"/>
                                        </p:tgtEl>
                                        <p:attrNameLst>
                                          <p:attrName>style.visibility</p:attrName>
                                        </p:attrNameLst>
                                      </p:cBhvr>
                                      <p:to>
                                        <p:strVal val="visible"/>
                                      </p:to>
                                    </p:set>
                                    <p:animEffect transition="in" filter="fade">
                                      <p:cBhvr>
                                        <p:cTn id="42" dur="200"/>
                                        <p:tgtEl>
                                          <p:spTgt spid="438327"/>
                                        </p:tgtEl>
                                      </p:cBhvr>
                                    </p:animEffect>
                                  </p:childTnLst>
                                  <p:subTnLst>
                                    <p:audio>
                                      <p:cMediaNode>
                                        <p:cTn display="0" masterRel="sameClick">
                                          <p:stCondLst>
                                            <p:cond evt="begin" delay="0">
                                              <p:tn val="40"/>
                                            </p:cond>
                                          </p:stCondLst>
                                          <p:endCondLst>
                                            <p:cond evt="onStopAudio" delay="0">
                                              <p:tgtEl>
                                                <p:sldTgt/>
                                              </p:tgtEl>
                                            </p:cond>
                                          </p:endCondLst>
                                        </p:cTn>
                                        <p:tgtEl>
                                          <p:sndTgt r:embed="rId4" name="Buzzer.wav"/>
                                        </p:tgtEl>
                                      </p:cMediaNode>
                                    </p:audio>
                                  </p:subTnLst>
                                </p:cTn>
                              </p:par>
                            </p:childTnLst>
                          </p:cTn>
                        </p:par>
                        <p:par>
                          <p:cTn id="43" fill="hold" nodeType="afterGroup">
                            <p:stCondLst>
                              <p:cond delay="200"/>
                            </p:stCondLst>
                            <p:childTnLst>
                              <p:par>
                                <p:cTn id="44" presetID="10" presetClass="exit" presetSubtype="0" fill="hold" nodeType="afterEffect">
                                  <p:stCondLst>
                                    <p:cond delay="500"/>
                                  </p:stCondLst>
                                  <p:childTnLst>
                                    <p:animEffect transition="out" filter="fade">
                                      <p:cBhvr>
                                        <p:cTn id="45" dur="200"/>
                                        <p:tgtEl>
                                          <p:spTgt spid="438327"/>
                                        </p:tgtEl>
                                      </p:cBhvr>
                                    </p:animEffect>
                                    <p:set>
                                      <p:cBhvr>
                                        <p:cTn id="4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7" restart="whenNotActive" fill="hold" evtFilter="cancelBubble" nodeType="interactiveSeq">
                <p:stCondLst>
                  <p:cond evt="onClick" delay="0">
                    <p:tgtEl>
                      <p:spTgt spid="43828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fill="hold" nodeType="withEffect">
                                  <p:stCondLst>
                                    <p:cond delay="0"/>
                                  </p:stCondLst>
                                  <p:childTnLst>
                                    <p:animMotion origin="layout" path="M -0.84723 0.34699 L -0.84723 0.34699 " pathEditMode="fixed" rAng="0" ptsTypes="AA">
                                      <p:cBhvr>
                                        <p:cTn id="51" dur="10" fill="hold"/>
                                        <p:tgtEl>
                                          <p:spTgt spid="438318"/>
                                        </p:tgtEl>
                                        <p:attrNameLst>
                                          <p:attrName>ppt_x</p:attrName>
                                          <p:attrName>ppt_y</p:attrName>
                                        </p:attrNameLst>
                                      </p:cBhvr>
                                      <p:rCtr x="0" y="0"/>
                                    </p:animMotion>
                                  </p:childTnLst>
                                </p:cTn>
                              </p:par>
                              <p:par>
                                <p:cTn id="52" presetID="3" presetClass="entr" presetSubtype="0" fill="hold" grpId="0" nodeType="withEffect">
                                  <p:stCondLst>
                                    <p:cond delay="0"/>
                                  </p:stCondLst>
                                  <p:childTnLst>
                                    <p:set>
                                      <p:cBhvr>
                                        <p:cTn id="53" dur="1" fill="hold">
                                          <p:stCondLst>
                                            <p:cond delay="0"/>
                                          </p:stCondLst>
                                        </p:cTn>
                                        <p:tgtEl>
                                          <p:spTgt spid="438284"/>
                                        </p:tgtEl>
                                        <p:attrNameLst>
                                          <p:attrName>style.visibility</p:attrName>
                                        </p:attrNameLst>
                                      </p:cBhvr>
                                      <p:to>
                                        <p:strVal val="visible"/>
                                      </p:to>
                                    </p:set>
                                  </p:childTnLst>
                                </p:cTn>
                              </p:par>
                              <p:par>
                                <p:cTn id="54" presetID="3" presetClass="exit" presetSubtype="0" fill="hold" grpId="1" nodeType="withEffect">
                                  <p:stCondLst>
                                    <p:cond delay="0"/>
                                  </p:stCondLst>
                                  <p:childTnLst>
                                    <p:set>
                                      <p:cBhvr>
                                        <p:cTn id="55" dur="1" fill="hold">
                                          <p:stCondLst>
                                            <p:cond delay="0"/>
                                          </p:stCondLst>
                                        </p:cTn>
                                        <p:tgtEl>
                                          <p:spTgt spid="438287"/>
                                        </p:tgtEl>
                                        <p:attrNameLst>
                                          <p:attrName>style.visibility</p:attrName>
                                        </p:attrNameLst>
                                      </p:cBhvr>
                                      <p:to>
                                        <p:strVal val="hidden"/>
                                      </p:to>
                                    </p:set>
                                  </p:childTnLst>
                                </p:cTn>
                              </p:par>
                              <p:par>
                                <p:cTn id="56" presetID="3" presetClass="entr" presetSubtype="0" fill="hold" grpId="0" nodeType="withEffect">
                                  <p:stCondLst>
                                    <p:cond delay="0"/>
                                  </p:stCondLst>
                                  <p:childTnLst>
                                    <p:set>
                                      <p:cBhvr>
                                        <p:cTn id="57" dur="1" fill="hold">
                                          <p:stCondLst>
                                            <p:cond delay="0"/>
                                          </p:stCondLst>
                                        </p:cTn>
                                        <p:tgtEl>
                                          <p:spTgt spid="438288"/>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438318"/>
                                        </p:tgtEl>
                                        <p:attrNameLst>
                                          <p:attrName>style.visibility</p:attrName>
                                        </p:attrNameLst>
                                      </p:cBhvr>
                                      <p:to>
                                        <p:strVal val="visible"/>
                                      </p:to>
                                    </p:set>
                                    <p:animEffect transition="in" filter="fade">
                                      <p:cBhvr>
                                        <p:cTn id="60" dur="200"/>
                                        <p:tgtEl>
                                          <p:spTgt spid="438318"/>
                                        </p:tgtEl>
                                      </p:cBhvr>
                                    </p:animEffect>
                                  </p:childTnLst>
                                  <p:subTnLst>
                                    <p:audio>
                                      <p:cMediaNode>
                                        <p:cTn display="0" masterRel="sameClick">
                                          <p:stCondLst>
                                            <p:cond evt="begin" delay="0">
                                              <p:tn val="58"/>
                                            </p:cond>
                                          </p:stCondLst>
                                          <p:endCondLst>
                                            <p:cond evt="onStopAudio" delay="0">
                                              <p:tgtEl>
                                                <p:sldTgt/>
                                              </p:tgtEl>
                                            </p:cond>
                                          </p:endCondLst>
                                        </p:cTn>
                                        <p:tgtEl>
                                          <p:sndTgt r:embed="rId4" name="Buzzer.wav"/>
                                        </p:tgtEl>
                                      </p:cMediaNode>
                                    </p:audio>
                                  </p:subTnLst>
                                </p:cTn>
                              </p:par>
                            </p:childTnLst>
                          </p:cTn>
                        </p:par>
                        <p:par>
                          <p:cTn id="61" fill="hold" nodeType="afterGroup">
                            <p:stCondLst>
                              <p:cond delay="200"/>
                            </p:stCondLst>
                            <p:childTnLst>
                              <p:par>
                                <p:cTn id="62" presetID="10" presetClass="exit" presetSubtype="0" fill="hold" nodeType="afterEffect">
                                  <p:stCondLst>
                                    <p:cond delay="500"/>
                                  </p:stCondLst>
                                  <p:childTnLst>
                                    <p:animEffect transition="out" filter="fade">
                                      <p:cBhvr>
                                        <p:cTn id="63" dur="200"/>
                                        <p:tgtEl>
                                          <p:spTgt spid="438318"/>
                                        </p:tgtEl>
                                      </p:cBhvr>
                                    </p:animEffect>
                                    <p:set>
                                      <p:cBhvr>
                                        <p:cTn id="6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5" restart="whenNotActive" fill="hold" evtFilter="cancelBubble" nodeType="interactiveSeq">
                <p:stCondLst>
                  <p:cond evt="onClick" delay="0">
                    <p:tgtEl>
                      <p:spTgt spid="43828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fill="hold" nodeType="withEffect">
                                  <p:stCondLst>
                                    <p:cond delay="0"/>
                                  </p:stCondLst>
                                  <p:childTnLst>
                                    <p:animMotion origin="layout" path="M -0.99688 0.34699 L -0.99688 0.34699 " pathEditMode="fixed" rAng="0" ptsTypes="AA">
                                      <p:cBhvr>
                                        <p:cTn id="69" dur="10" fill="hold"/>
                                        <p:tgtEl>
                                          <p:spTgt spid="438305"/>
                                        </p:tgtEl>
                                        <p:attrNameLst>
                                          <p:attrName>ppt_x</p:attrName>
                                          <p:attrName>ppt_y</p:attrName>
                                        </p:attrNameLst>
                                      </p:cBhvr>
                                      <p:rCtr x="0" y="0"/>
                                    </p:animMotion>
                                  </p:childTnLst>
                                </p:cTn>
                              </p:par>
                              <p:par>
                                <p:cTn id="70" presetID="3" presetClass="entr" presetSubtype="0" fill="hold" grpId="0" nodeType="withEffect">
                                  <p:stCondLst>
                                    <p:cond delay="0"/>
                                  </p:stCondLst>
                                  <p:childTnLst>
                                    <p:set>
                                      <p:cBhvr>
                                        <p:cTn id="71" dur="1" fill="hold">
                                          <p:stCondLst>
                                            <p:cond delay="0"/>
                                          </p:stCondLst>
                                        </p:cTn>
                                        <p:tgtEl>
                                          <p:spTgt spid="438285"/>
                                        </p:tgtEl>
                                        <p:attrNameLst>
                                          <p:attrName>style.visibility</p:attrName>
                                        </p:attrNameLst>
                                      </p:cBhvr>
                                      <p:to>
                                        <p:strVal val="visible"/>
                                      </p:to>
                                    </p:set>
                                  </p:childTnLst>
                                </p:cTn>
                              </p:par>
                              <p:par>
                                <p:cTn id="72" presetID="10" presetClass="entr" presetSubtype="0" fill="hold" nodeType="withEffect">
                                  <p:stCondLst>
                                    <p:cond delay="0"/>
                                  </p:stCondLst>
                                  <p:childTnLst>
                                    <p:set>
                                      <p:cBhvr>
                                        <p:cTn id="73" dur="1" fill="hold">
                                          <p:stCondLst>
                                            <p:cond delay="0"/>
                                          </p:stCondLst>
                                        </p:cTn>
                                        <p:tgtEl>
                                          <p:spTgt spid="438305"/>
                                        </p:tgtEl>
                                        <p:attrNameLst>
                                          <p:attrName>style.visibility</p:attrName>
                                        </p:attrNameLst>
                                      </p:cBhvr>
                                      <p:to>
                                        <p:strVal val="visible"/>
                                      </p:to>
                                    </p:set>
                                    <p:animEffect transition="in" filter="fade">
                                      <p:cBhvr>
                                        <p:cTn id="74" dur="200"/>
                                        <p:tgtEl>
                                          <p:spTgt spid="438305"/>
                                        </p:tgtEl>
                                      </p:cBhvr>
                                    </p:animEffect>
                                  </p:childTnLst>
                                  <p:subTnLst>
                                    <p:audio>
                                      <p:cMediaNode>
                                        <p:cTn display="0" masterRel="sameClick">
                                          <p:stCondLst>
                                            <p:cond evt="begin" delay="0">
                                              <p:tn val="72"/>
                                            </p:cond>
                                          </p:stCondLst>
                                          <p:endCondLst>
                                            <p:cond evt="onStopAudio" delay="0">
                                              <p:tgtEl>
                                                <p:sldTgt/>
                                              </p:tgtEl>
                                            </p:cond>
                                          </p:endCondLst>
                                        </p:cTn>
                                        <p:tgtEl>
                                          <p:sndTgt r:embed="rId4" name="Buzzer.wav"/>
                                        </p:tgtEl>
                                      </p:cMediaNode>
                                    </p:audio>
                                  </p:subTnLst>
                                </p:cTn>
                              </p:par>
                            </p:childTnLst>
                          </p:cTn>
                        </p:par>
                        <p:par>
                          <p:cTn id="75" fill="hold" nodeType="afterGroup">
                            <p:stCondLst>
                              <p:cond delay="200"/>
                            </p:stCondLst>
                            <p:childTnLst>
                              <p:par>
                                <p:cTn id="76" presetID="10" presetClass="exit" presetSubtype="0" fill="hold" nodeType="afterEffect">
                                  <p:stCondLst>
                                    <p:cond delay="500"/>
                                  </p:stCondLst>
                                  <p:childTnLst>
                                    <p:animEffect transition="out" filter="fade">
                                      <p:cBhvr>
                                        <p:cTn id="77" dur="200"/>
                                        <p:tgtEl>
                                          <p:spTgt spid="438305"/>
                                        </p:tgtEl>
                                      </p:cBhvr>
                                    </p:animEffect>
                                    <p:set>
                                      <p:cBhvr>
                                        <p:cTn id="7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9" restart="whenNotActive" fill="hold" evtFilter="cancelBubble" nodeType="interactiveSeq">
                <p:stCondLst>
                  <p:cond evt="onClick" delay="0">
                    <p:tgtEl>
                      <p:spTgt spid="43829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2" presetClass="exit" presetSubtype="1" fill="hold" nodeType="clickEffect">
                                  <p:stCondLst>
                                    <p:cond delay="0"/>
                                  </p:stCondLst>
                                  <p:childTnLst>
                                    <p:animEffect transition="out" filter="slide(fromTop)">
                                      <p:cBhvr>
                                        <p:cTn id="83" dur="300"/>
                                        <p:tgtEl>
                                          <p:spTgt spid="438297"/>
                                        </p:tgtEl>
                                      </p:cBhvr>
                                    </p:animEffect>
                                    <p:set>
                                      <p:cBhvr>
                                        <p:cTn id="8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5" restart="whenNotActive" fill="hold" evtFilter="cancelBubble" nodeType="interactiveSeq">
                <p:stCondLst>
                  <p:cond evt="onClick" delay="0">
                    <p:tgtEl>
                      <p:spTgt spid="438298"/>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2" presetClass="exit" presetSubtype="1" fill="hold" nodeType="clickEffect">
                                  <p:stCondLst>
                                    <p:cond delay="0"/>
                                  </p:stCondLst>
                                  <p:childTnLst>
                                    <p:animEffect transition="out" filter="slide(fromTop)">
                                      <p:cBhvr>
                                        <p:cTn id="89" dur="300"/>
                                        <p:tgtEl>
                                          <p:spTgt spid="438298"/>
                                        </p:tgtEl>
                                      </p:cBhvr>
                                    </p:animEffect>
                                    <p:set>
                                      <p:cBhvr>
                                        <p:cTn id="90" dur="1" fill="hold">
                                          <p:stCondLst>
                                            <p:cond delay="299"/>
                                          </p:stCondLst>
                                        </p:cTn>
                                        <p:tgtEl>
                                          <p:spTgt spid="438298"/>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8"/>
                  </p:tgtEl>
                </p:cond>
              </p:nextCondLst>
            </p:seq>
            <p:seq concurrent="1" nextAc="seek">
              <p:cTn id="91" restart="whenNotActive" fill="hold" evtFilter="cancelBubble" nodeType="interactiveSeq">
                <p:stCondLst>
                  <p:cond evt="onClick" delay="0">
                    <p:tgtEl>
                      <p:spTgt spid="438299"/>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2" presetClass="exit" presetSubtype="1" fill="hold" nodeType="clickEffect">
                                  <p:stCondLst>
                                    <p:cond delay="0"/>
                                  </p:stCondLst>
                                  <p:childTnLst>
                                    <p:animEffect transition="out" filter="slide(fromTop)">
                                      <p:cBhvr>
                                        <p:cTn id="95" dur="300"/>
                                        <p:tgtEl>
                                          <p:spTgt spid="438299"/>
                                        </p:tgtEl>
                                      </p:cBhvr>
                                    </p:animEffect>
                                    <p:set>
                                      <p:cBhvr>
                                        <p:cTn id="96"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97" restart="whenNotActive" fill="hold" evtFilter="cancelBubble" nodeType="interactiveSeq">
                <p:stCondLst>
                  <p:cond evt="onClick" delay="0">
                    <p:tgtEl>
                      <p:spTgt spid="438300"/>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2" presetClass="exit" presetSubtype="1" fill="hold" nodeType="clickEffect">
                                  <p:stCondLst>
                                    <p:cond delay="0"/>
                                  </p:stCondLst>
                                  <p:childTnLst>
                                    <p:animEffect transition="out" filter="slide(fromTop)">
                                      <p:cBhvr>
                                        <p:cTn id="101" dur="300"/>
                                        <p:tgtEl>
                                          <p:spTgt spid="438300"/>
                                        </p:tgtEl>
                                      </p:cBhvr>
                                    </p:animEffect>
                                    <p:set>
                                      <p:cBhvr>
                                        <p:cTn id="102"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103" restart="whenNotActive" fill="hold" evtFilter="cancelBubble" nodeType="interactiveSeq">
                <p:stCondLst>
                  <p:cond evt="onClick" delay="0">
                    <p:tgtEl>
                      <p:spTgt spid="43830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2" presetClass="exit" presetSubtype="1" fill="hold" nodeType="clickEffect">
                                  <p:stCondLst>
                                    <p:cond delay="0"/>
                                  </p:stCondLst>
                                  <p:childTnLst>
                                    <p:animEffect transition="out" filter="slide(fromTop)">
                                      <p:cBhvr>
                                        <p:cTn id="107" dur="300"/>
                                        <p:tgtEl>
                                          <p:spTgt spid="438301"/>
                                        </p:tgtEl>
                                      </p:cBhvr>
                                    </p:animEffect>
                                    <p:set>
                                      <p:cBhvr>
                                        <p:cTn id="108"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09" restart="whenNotActive" fill="hold" evtFilter="cancelBubble" nodeType="interactiveSeq">
                <p:stCondLst>
                  <p:cond evt="onClick" delay="0">
                    <p:tgtEl>
                      <p:spTgt spid="438302"/>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2" presetClass="exit" presetSubtype="1" fill="hold" nodeType="clickEffect">
                                  <p:stCondLst>
                                    <p:cond delay="0"/>
                                  </p:stCondLst>
                                  <p:childTnLst>
                                    <p:animEffect transition="out" filter="slide(fromTop)">
                                      <p:cBhvr>
                                        <p:cTn id="113" dur="400"/>
                                        <p:tgtEl>
                                          <p:spTgt spid="438302"/>
                                        </p:tgtEl>
                                      </p:cBhvr>
                                    </p:animEffect>
                                    <p:set>
                                      <p:cBhvr>
                                        <p:cTn id="114"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15" restart="whenNotActive" fill="hold" evtFilter="cancelBubble" nodeType="interactiveSeq">
                <p:stCondLst>
                  <p:cond evt="onClick" delay="0">
                    <p:tgtEl>
                      <p:spTgt spid="438303"/>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2" presetClass="exit" presetSubtype="1" fill="hold" nodeType="clickEffect">
                                  <p:stCondLst>
                                    <p:cond delay="0"/>
                                  </p:stCondLst>
                                  <p:childTnLst>
                                    <p:animEffect transition="out" filter="slide(fromTop)">
                                      <p:cBhvr>
                                        <p:cTn id="119" dur="300"/>
                                        <p:tgtEl>
                                          <p:spTgt spid="438303"/>
                                        </p:tgtEl>
                                      </p:cBhvr>
                                    </p:animEffect>
                                    <p:set>
                                      <p:cBhvr>
                                        <p:cTn id="120"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1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21" restart="whenNotActive" fill="hold" evtFilter="cancelBubble" nodeType="interactiveSeq">
                <p:stCondLst>
                  <p:cond evt="onClick" delay="0">
                    <p:tgtEl>
                      <p:spTgt spid="438304"/>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2" presetClass="exit" presetSubtype="1" fill="hold" nodeType="clickEffect">
                                  <p:stCondLst>
                                    <p:cond delay="0"/>
                                  </p:stCondLst>
                                  <p:childTnLst>
                                    <p:animEffect transition="out" filter="slide(fromTop)">
                                      <p:cBhvr>
                                        <p:cTn id="125" dur="300"/>
                                        <p:tgtEl>
                                          <p:spTgt spid="438304"/>
                                        </p:tgtEl>
                                      </p:cBhvr>
                                    </p:animEffect>
                                    <p:set>
                                      <p:cBhvr>
                                        <p:cTn id="126" dur="1" fill="hold">
                                          <p:stCondLst>
                                            <p:cond delay="299"/>
                                          </p:stCondLst>
                                        </p:cTn>
                                        <p:tgtEl>
                                          <p:spTgt spid="438304"/>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4"/>
                  </p:tgtEl>
                </p:cond>
              </p:nextCondLst>
            </p:seq>
            <p:seq concurrent="1" nextAc="seek">
              <p:cTn id="127" restart="whenNotActive" fill="hold" evtFilter="cancelBubble" nodeType="interactiveSeq">
                <p:stCondLst>
                  <p:cond evt="onClick" delay="0">
                    <p:tgtEl>
                      <p:spTgt spid="438331"/>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42" presetClass="path" presetSubtype="0" fill="hold" nodeType="clickEffect">
                                  <p:stCondLst>
                                    <p:cond delay="0"/>
                                  </p:stCondLst>
                                  <p:childTnLst>
                                    <p:animMotion origin="layout" path="M -0.97014 -0.19352 L -0.97014 -0.19352 " pathEditMode="fixed" rAng="0" ptsTypes="AA">
                                      <p:cBhvr>
                                        <p:cTn id="131" dur="10" fill="hold"/>
                                        <p:tgtEl>
                                          <p:spTgt spid="438297"/>
                                        </p:tgtEl>
                                        <p:attrNameLst>
                                          <p:attrName>ppt_x</p:attrName>
                                          <p:attrName>ppt_y</p:attrName>
                                        </p:attrNameLst>
                                      </p:cBhvr>
                                      <p:rCtr x="0" y="0"/>
                                    </p:animMotion>
                                  </p:childTnLst>
                                </p:cTn>
                              </p:par>
                              <p:par>
                                <p:cTn id="132" presetID="42" presetClass="path" presetSubtype="0" fill="hold" nodeType="withEffect">
                                  <p:stCondLst>
                                    <p:cond delay="0"/>
                                  </p:stCondLst>
                                  <p:childTnLst>
                                    <p:animMotion origin="layout" path="M -0.97014 -0.19352 L -0.97014 -0.19352 " pathEditMode="fixed" rAng="0" ptsTypes="AA">
                                      <p:cBhvr>
                                        <p:cTn id="133" dur="10" fill="hold"/>
                                        <p:tgtEl>
                                          <p:spTgt spid="438303"/>
                                        </p:tgtEl>
                                        <p:attrNameLst>
                                          <p:attrName>ppt_x</p:attrName>
                                          <p:attrName>ppt_y</p:attrName>
                                        </p:attrNameLst>
                                      </p:cBhvr>
                                      <p:rCtr x="0" y="0"/>
                                    </p:animMotion>
                                  </p:childTnLst>
                                </p:cTn>
                              </p:par>
                              <p:par>
                                <p:cTn id="134" presetID="42" presetClass="path" presetSubtype="0" fill="hold" nodeType="withEffect">
                                  <p:stCondLst>
                                    <p:cond delay="0"/>
                                  </p:stCondLst>
                                  <p:childTnLst>
                                    <p:animMotion origin="layout" path="M -0.97014 -0.19353 L -0.97014 -0.19353 " pathEditMode="fixed" rAng="0" ptsTypes="AA">
                                      <p:cBhvr>
                                        <p:cTn id="135" dur="10" fill="hold"/>
                                        <p:tgtEl>
                                          <p:spTgt spid="438302"/>
                                        </p:tgtEl>
                                        <p:attrNameLst>
                                          <p:attrName>ppt_x</p:attrName>
                                          <p:attrName>ppt_y</p:attrName>
                                        </p:attrNameLst>
                                      </p:cBhvr>
                                      <p:rCtr x="0" y="0"/>
                                    </p:animMotion>
                                  </p:childTnLst>
                                </p:cTn>
                              </p:par>
                              <p:par>
                                <p:cTn id="136" presetID="42" presetClass="path" presetSubtype="0" fill="hold" nodeType="withEffect">
                                  <p:stCondLst>
                                    <p:cond delay="0"/>
                                  </p:stCondLst>
                                  <p:childTnLst>
                                    <p:animMotion origin="layout" path="M -0.97014 -0.19353 L -0.97014 -0.19353 " pathEditMode="fixed" rAng="0" ptsTypes="AA">
                                      <p:cBhvr>
                                        <p:cTn id="137" dur="10" fill="hold"/>
                                        <p:tgtEl>
                                          <p:spTgt spid="438301"/>
                                        </p:tgtEl>
                                        <p:attrNameLst>
                                          <p:attrName>ppt_x</p:attrName>
                                          <p:attrName>ppt_y</p:attrName>
                                        </p:attrNameLst>
                                      </p:cBhvr>
                                      <p:rCtr x="0" y="0"/>
                                    </p:animMotion>
                                  </p:childTnLst>
                                </p:cTn>
                              </p:par>
                              <p:par>
                                <p:cTn id="138" presetID="42" presetClass="path" presetSubtype="0" fill="hold" nodeType="withEffect">
                                  <p:stCondLst>
                                    <p:cond delay="0"/>
                                  </p:stCondLst>
                                  <p:childTnLst>
                                    <p:animMotion origin="layout" path="M -0.97013 -0.19352 L -0.97013 -0.19352 " pathEditMode="fixed" rAng="0" ptsTypes="AA">
                                      <p:cBhvr>
                                        <p:cTn id="139" dur="10" fill="hold"/>
                                        <p:tgtEl>
                                          <p:spTgt spid="438300"/>
                                        </p:tgtEl>
                                        <p:attrNameLst>
                                          <p:attrName>ppt_x</p:attrName>
                                          <p:attrName>ppt_y</p:attrName>
                                        </p:attrNameLst>
                                      </p:cBhvr>
                                      <p:rCtr x="0" y="0"/>
                                    </p:animMotion>
                                  </p:childTnLst>
                                </p:cTn>
                              </p:par>
                              <p:par>
                                <p:cTn id="140" presetID="42" presetClass="path" presetSubtype="0" fill="hold" nodeType="withEffect">
                                  <p:stCondLst>
                                    <p:cond delay="0"/>
                                  </p:stCondLst>
                                  <p:childTnLst>
                                    <p:animMotion origin="layout" path="M -0.97013 -0.19352 L -0.97013 -0.19352 " pathEditMode="fixed" rAng="0" ptsTypes="AA">
                                      <p:cBhvr>
                                        <p:cTn id="141" dur="10" fill="hold"/>
                                        <p:tgtEl>
                                          <p:spTgt spid="438299"/>
                                        </p:tgtEl>
                                        <p:attrNameLst>
                                          <p:attrName>ppt_x</p:attrName>
                                          <p:attrName>ppt_y</p:attrName>
                                        </p:attrNameLst>
                                      </p:cBhvr>
                                      <p:rCtr x="0" y="0"/>
                                    </p:animMotion>
                                  </p:childTnLst>
                                </p:cTn>
                              </p:par>
                              <p:par>
                                <p:cTn id="142" presetID="42" presetClass="path" presetSubtype="0" fill="hold" nodeType="withEffect">
                                  <p:stCondLst>
                                    <p:cond delay="0"/>
                                  </p:stCondLst>
                                  <p:childTnLst>
                                    <p:animMotion origin="layout" path="M -0.97013 -0.19352 L -0.97013 -0.19352 " pathEditMode="fixed" rAng="0" ptsTypes="AA">
                                      <p:cBhvr>
                                        <p:cTn id="143" dur="10" fill="hold"/>
                                        <p:tgtEl>
                                          <p:spTgt spid="438298"/>
                                        </p:tgtEl>
                                        <p:attrNameLst>
                                          <p:attrName>ppt_x</p:attrName>
                                          <p:attrName>ppt_y</p:attrName>
                                        </p:attrNameLst>
                                      </p:cBhvr>
                                      <p:rCtr x="0" y="0"/>
                                    </p:animMotion>
                                  </p:childTnLst>
                                </p:cTn>
                              </p:par>
                              <p:par>
                                <p:cTn id="144" presetID="42" presetClass="path" presetSubtype="0" fill="hold" nodeType="withEffect">
                                  <p:stCondLst>
                                    <p:cond delay="0"/>
                                  </p:stCondLst>
                                  <p:childTnLst>
                                    <p:animMotion origin="layout" path="M -0.97013 -0.19352 L -0.97013 -0.19352 " pathEditMode="fixed" rAng="0" ptsTypes="AA">
                                      <p:cBhvr>
                                        <p:cTn id="145" dur="10" fill="hold"/>
                                        <p:tgtEl>
                                          <p:spTgt spid="438304"/>
                                        </p:tgtEl>
                                        <p:attrNameLst>
                                          <p:attrName>ppt_x</p:attrName>
                                          <p:attrName>ppt_y</p:attrName>
                                        </p:attrNameLst>
                                      </p:cBhvr>
                                      <p:rCtr x="0" y="0"/>
                                    </p:animMotion>
                                  </p:childTnLst>
                                </p:cTn>
                              </p:par>
                              <p:par>
                                <p:cTn id="146" presetID="42" presetClass="path" presetSubtype="0" fill="hold" grpId="1" nodeType="withEffect">
                                  <p:stCondLst>
                                    <p:cond delay="0"/>
                                  </p:stCondLst>
                                  <p:iterate type="lt">
                                    <p:tmPct val="0"/>
                                  </p:iterate>
                                  <p:childTnLst>
                                    <p:animMotion origin="layout" path="M -0.96736 0.39838 L -0.96736 0.39838 " pathEditMode="fixed" rAng="0" ptsTypes="AA">
                                      <p:cBhvr>
                                        <p:cTn id="147" dur="10" fill="hold"/>
                                        <p:tgtEl>
                                          <p:spTgt spid="438335">
                                            <p:bg/>
                                          </p:spTgt>
                                        </p:tgtEl>
                                        <p:attrNameLst>
                                          <p:attrName>ppt_x</p:attrName>
                                          <p:attrName>ppt_y</p:attrName>
                                        </p:attrNameLst>
                                      </p:cBhvr>
                                      <p:rCtr x="0" y="0"/>
                                    </p:animMotion>
                                  </p:childTnLst>
                                </p:cTn>
                              </p:par>
                              <p:par>
                                <p:cTn id="148" presetID="42" presetClass="path" presetSubtype="0" fill="hold" grpId="1" nodeType="withEffect">
                                  <p:stCondLst>
                                    <p:cond delay="0"/>
                                  </p:stCondLst>
                                  <p:iterate type="lt">
                                    <p:tmPct val="0"/>
                                  </p:iterate>
                                  <p:childTnLst>
                                    <p:animMotion origin="layout" path="M -0.96736 0.39815 L -0.96736 0.39815 " pathEditMode="fixed" rAng="0" ptsTypes="AA">
                                      <p:cBhvr>
                                        <p:cTn id="149" dur="10" fill="hold"/>
                                        <p:tgtEl>
                                          <p:spTgt spid="438335">
                                            <p:txEl>
                                              <p:pRg st="0" end="0"/>
                                            </p:txEl>
                                          </p:spTgt>
                                        </p:tgtEl>
                                        <p:attrNameLst>
                                          <p:attrName>ppt_x</p:attrName>
                                          <p:attrName>ppt_y</p:attrName>
                                        </p:attrNameLst>
                                      </p:cBhvr>
                                      <p:rCtr x="0" y="0"/>
                                    </p:animMotion>
                                  </p:childTnLst>
                                </p:cTn>
                              </p:par>
                              <p:par>
                                <p:cTn id="150" presetID="42" presetClass="path" presetSubtype="0" fill="hold" grpId="1" nodeType="withEffect">
                                  <p:stCondLst>
                                    <p:cond delay="0"/>
                                  </p:stCondLst>
                                  <p:iterate type="lt">
                                    <p:tmPct val="0"/>
                                  </p:iterate>
                                  <p:childTnLst>
                                    <p:animMotion origin="layout" path="M -0.96736 0.39815 L -0.96736 0.39815 " pathEditMode="fixed" rAng="0" ptsTypes="AA">
                                      <p:cBhvr>
                                        <p:cTn id="151" dur="10" fill="hold"/>
                                        <p:tgtEl>
                                          <p:spTgt spid="438335">
                                            <p:txEl>
                                              <p:pRg st="1" end="1"/>
                                            </p:txEl>
                                          </p:spTgt>
                                        </p:tgtEl>
                                        <p:attrNameLst>
                                          <p:attrName>ppt_x</p:attrName>
                                          <p:attrName>ppt_y</p:attrName>
                                        </p:attrNameLst>
                                      </p:cBhvr>
                                      <p:rCtr x="0" y="0"/>
                                    </p:animMotion>
                                  </p:childTnLst>
                                </p:cTn>
                              </p:par>
                              <p:par>
                                <p:cTn id="152" presetID="42" presetClass="path" presetSubtype="0" fill="hold" grpId="1" nodeType="withEffect">
                                  <p:stCondLst>
                                    <p:cond delay="0"/>
                                  </p:stCondLst>
                                  <p:iterate type="lt">
                                    <p:tmPct val="0"/>
                                  </p:iterate>
                                  <p:childTnLst>
                                    <p:animMotion origin="layout" path="M -0.96736 0.39815 L -0.96736 0.39815 " pathEditMode="fixed" rAng="0" ptsTypes="AA">
                                      <p:cBhvr>
                                        <p:cTn id="153" dur="10" fill="hold"/>
                                        <p:tgtEl>
                                          <p:spTgt spid="438335">
                                            <p:txEl>
                                              <p:pRg st="2" end="2"/>
                                            </p:txEl>
                                          </p:spTgt>
                                        </p:tgtEl>
                                        <p:attrNameLst>
                                          <p:attrName>ppt_x</p:attrName>
                                          <p:attrName>ppt_y</p:attrName>
                                        </p:attrNameLst>
                                      </p:cBhvr>
                                      <p:rCtr x="0" y="0"/>
                                    </p:animMotion>
                                  </p:childTnLst>
                                </p:cTn>
                              </p:par>
                              <p:par>
                                <p:cTn id="154" presetID="1" presetClass="exit" presetSubtype="0" fill="hold" grpId="2" nodeType="withEffect">
                                  <p:stCondLst>
                                    <p:cond delay="0"/>
                                  </p:stCondLst>
                                  <p:childTnLst>
                                    <p:set>
                                      <p:cBhvr>
                                        <p:cTn id="155" dur="1" fill="hold">
                                          <p:stCondLst>
                                            <p:cond delay="0"/>
                                          </p:stCondLst>
                                        </p:cTn>
                                        <p:tgtEl>
                                          <p:spTgt spid="438335">
                                            <p:txEl>
                                              <p:pRg st="0" end="0"/>
                                            </p:txEl>
                                          </p:spTgt>
                                        </p:tgtEl>
                                        <p:attrNameLst>
                                          <p:attrName>style.visibility</p:attrName>
                                        </p:attrNameLst>
                                      </p:cBhvr>
                                      <p:to>
                                        <p:strVal val="hidden"/>
                                      </p:to>
                                    </p:set>
                                  </p:childTnLst>
                                </p:cTn>
                              </p:par>
                              <p:par>
                                <p:cTn id="156" presetID="1" presetClass="exit" presetSubtype="0" fill="hold" grpId="2" nodeType="withEffect">
                                  <p:stCondLst>
                                    <p:cond delay="0"/>
                                  </p:stCondLst>
                                  <p:childTnLst>
                                    <p:set>
                                      <p:cBhvr>
                                        <p:cTn id="157" dur="1" fill="hold">
                                          <p:stCondLst>
                                            <p:cond delay="0"/>
                                          </p:stCondLst>
                                        </p:cTn>
                                        <p:tgtEl>
                                          <p:spTgt spid="438335">
                                            <p:txEl>
                                              <p:pRg st="1" end="1"/>
                                            </p:txEl>
                                          </p:spTgt>
                                        </p:tgtEl>
                                        <p:attrNameLst>
                                          <p:attrName>style.visibility</p:attrName>
                                        </p:attrNameLst>
                                      </p:cBhvr>
                                      <p:to>
                                        <p:strVal val="hidden"/>
                                      </p:to>
                                    </p:set>
                                  </p:childTnLst>
                                </p:cTn>
                              </p:par>
                              <p:par>
                                <p:cTn id="158" presetID="1" presetClass="exit" presetSubtype="0" fill="hold" grpId="2" nodeType="withEffect">
                                  <p:stCondLst>
                                    <p:cond delay="0"/>
                                  </p:stCondLst>
                                  <p:childTnLst>
                                    <p:set>
                                      <p:cBhvr>
                                        <p:cTn id="159" dur="1" fill="hold">
                                          <p:stCondLst>
                                            <p:cond delay="0"/>
                                          </p:stCondLst>
                                        </p:cTn>
                                        <p:tgtEl>
                                          <p:spTgt spid="438335">
                                            <p:txEl>
                                              <p:pRg st="2" end="2"/>
                                            </p:txEl>
                                          </p:spTgt>
                                        </p:tgtEl>
                                        <p:attrNameLst>
                                          <p:attrName>style.visibility</p:attrName>
                                        </p:attrNameLst>
                                      </p:cBhvr>
                                      <p:to>
                                        <p:strVal val="hidden"/>
                                      </p:to>
                                    </p:set>
                                  </p:childTnLst>
                                </p:cTn>
                              </p:par>
                              <p:par>
                                <p:cTn id="160" presetID="1" presetClass="exit" presetSubtype="0" fill="hold" grpId="2" nodeType="withEffect">
                                  <p:stCondLst>
                                    <p:cond delay="0"/>
                                  </p:stCondLst>
                                  <p:childTnLst>
                                    <p:set>
                                      <p:cBhvr>
                                        <p:cTn id="161" dur="1" fill="hold">
                                          <p:stCondLst>
                                            <p:cond delay="0"/>
                                          </p:stCondLst>
                                        </p:cTn>
                                        <p:tgtEl>
                                          <p:spTgt spid="438335">
                                            <p:bg/>
                                          </p:spTgt>
                                        </p:tgtEl>
                                        <p:attrNameLst>
                                          <p:attrName>style.visibility</p:attrName>
                                        </p:attrNameLst>
                                      </p:cBhvr>
                                      <p:to>
                                        <p:strVal val="hidden"/>
                                      </p:to>
                                    </p:set>
                                  </p:childTnLst>
                                </p:cTn>
                              </p:par>
                            </p:childTnLst>
                          </p:cTn>
                        </p:par>
                        <p:par>
                          <p:cTn id="162" fill="hold" nodeType="afterGroup">
                            <p:stCondLst>
                              <p:cond delay="10"/>
                            </p:stCondLst>
                            <p:childTnLst>
                              <p:par>
                                <p:cTn id="163" presetID="12" presetClass="exit" presetSubtype="1" fill="hold" nodeType="afterEffect">
                                  <p:stCondLst>
                                    <p:cond delay="0"/>
                                  </p:stCondLst>
                                  <p:childTnLst>
                                    <p:animEffect transition="out" filter="slide(fromTop)">
                                      <p:cBhvr>
                                        <p:cTn id="164" dur="1000"/>
                                        <p:tgtEl>
                                          <p:spTgt spid="438332"/>
                                        </p:tgtEl>
                                      </p:cBhvr>
                                    </p:animEffect>
                                    <p:set>
                                      <p:cBhvr>
                                        <p:cTn id="165" dur="1" fill="hold">
                                          <p:stCondLst>
                                            <p:cond delay="999"/>
                                          </p:stCondLst>
                                        </p:cTn>
                                        <p:tgtEl>
                                          <p:spTgt spid="438332"/>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438331"/>
                                        </p:tgtEl>
                                      </p:cBhvr>
                                    </p:animEffect>
                                    <p:set>
                                      <p:cBhvr>
                                        <p:cTn id="168" dur="1" fill="hold">
                                          <p:stCondLst>
                                            <p:cond delay="499"/>
                                          </p:stCondLst>
                                        </p:cTn>
                                        <p:tgtEl>
                                          <p:spTgt spid="438331"/>
                                        </p:tgtEl>
                                        <p:attrNameLst>
                                          <p:attrName>style.visibility</p:attrName>
                                        </p:attrNameLst>
                                      </p:cBhvr>
                                      <p:to>
                                        <p:strVal val="hidden"/>
                                      </p:to>
                                    </p:set>
                                  </p:childTnLst>
                                </p:cTn>
                              </p:par>
                            </p:childTnLst>
                          </p:cTn>
                        </p:par>
                        <p:par>
                          <p:cTn id="169" fill="hold" nodeType="afterGroup">
                            <p:stCondLst>
                              <p:cond delay="1010"/>
                            </p:stCondLst>
                            <p:childTnLst>
                              <p:par>
                                <p:cTn id="170" presetID="10" presetClass="entr" presetSubtype="0" fill="hold" grpId="5" nodeType="afterEffect">
                                  <p:stCondLst>
                                    <p:cond delay="490"/>
                                  </p:stCondLst>
                                  <p:childTnLst>
                                    <p:set>
                                      <p:cBhvr>
                                        <p:cTn id="171" dur="1" fill="hold">
                                          <p:stCondLst>
                                            <p:cond delay="0"/>
                                          </p:stCondLst>
                                        </p:cTn>
                                        <p:tgtEl>
                                          <p:spTgt spid="438335">
                                            <p:bg/>
                                          </p:spTgt>
                                        </p:tgtEl>
                                        <p:attrNameLst>
                                          <p:attrName>style.visibility</p:attrName>
                                        </p:attrNameLst>
                                      </p:cBhvr>
                                      <p:to>
                                        <p:strVal val="visible"/>
                                      </p:to>
                                    </p:set>
                                    <p:animEffect transition="in" filter="fade">
                                      <p:cBhvr>
                                        <p:cTn id="172" dur="500"/>
                                        <p:tgtEl>
                                          <p:spTgt spid="438335">
                                            <p:bg/>
                                          </p:spTgt>
                                        </p:tgtEl>
                                      </p:cBhvr>
                                    </p:animEffect>
                                  </p:childTnLst>
                                </p:cTn>
                              </p:par>
                            </p:childTnLst>
                          </p:cTn>
                        </p:par>
                        <p:par>
                          <p:cTn id="173" fill="hold" nodeType="afterGroup">
                            <p:stCondLst>
                              <p:cond delay="2000"/>
                            </p:stCondLst>
                            <p:childTnLst>
                              <p:par>
                                <p:cTn id="174" presetID="10" presetClass="entr" presetSubtype="0" fill="hold" grpId="4" nodeType="afterEffect">
                                  <p:stCondLst>
                                    <p:cond delay="0"/>
                                  </p:stCondLst>
                                  <p:iterate type="lt">
                                    <p:tmPct val="0"/>
                                  </p:iterate>
                                  <p:childTnLst>
                                    <p:set>
                                      <p:cBhvr>
                                        <p:cTn id="175" dur="1" fill="hold">
                                          <p:stCondLst>
                                            <p:cond delay="0"/>
                                          </p:stCondLst>
                                        </p:cTn>
                                        <p:tgtEl>
                                          <p:spTgt spid="438335">
                                            <p:txEl>
                                              <p:pRg st="0" end="0"/>
                                            </p:txEl>
                                          </p:spTgt>
                                        </p:tgtEl>
                                        <p:attrNameLst>
                                          <p:attrName>style.visibility</p:attrName>
                                        </p:attrNameLst>
                                      </p:cBhvr>
                                      <p:to>
                                        <p:strVal val="visible"/>
                                      </p:to>
                                    </p:set>
                                    <p:animEffect transition="in" filter="fade">
                                      <p:cBhvr>
                                        <p:cTn id="176" dur="500"/>
                                        <p:tgtEl>
                                          <p:spTgt spid="438335">
                                            <p:txEl>
                                              <p:pRg st="0" end="0"/>
                                            </p:txEl>
                                          </p:spTgt>
                                        </p:tgtEl>
                                      </p:cBhvr>
                                    </p:animEffect>
                                  </p:childTnLst>
                                </p:cTn>
                              </p:par>
                              <p:par>
                                <p:cTn id="177" presetID="10" presetClass="entr" presetSubtype="0" fill="hold" grpId="4" nodeType="withEffect">
                                  <p:stCondLst>
                                    <p:cond delay="0"/>
                                  </p:stCondLst>
                                  <p:iterate type="lt">
                                    <p:tmPct val="0"/>
                                  </p:iterate>
                                  <p:childTnLst>
                                    <p:set>
                                      <p:cBhvr>
                                        <p:cTn id="178" dur="1" fill="hold">
                                          <p:stCondLst>
                                            <p:cond delay="0"/>
                                          </p:stCondLst>
                                        </p:cTn>
                                        <p:tgtEl>
                                          <p:spTgt spid="438335">
                                            <p:txEl>
                                              <p:pRg st="1" end="1"/>
                                            </p:txEl>
                                          </p:spTgt>
                                        </p:tgtEl>
                                        <p:attrNameLst>
                                          <p:attrName>style.visibility</p:attrName>
                                        </p:attrNameLst>
                                      </p:cBhvr>
                                      <p:to>
                                        <p:strVal val="visible"/>
                                      </p:to>
                                    </p:set>
                                    <p:animEffect transition="in" filter="fade">
                                      <p:cBhvr>
                                        <p:cTn id="179" dur="500"/>
                                        <p:tgtEl>
                                          <p:spTgt spid="438335">
                                            <p:txEl>
                                              <p:pRg st="1" end="1"/>
                                            </p:txEl>
                                          </p:spTgt>
                                        </p:tgtEl>
                                      </p:cBhvr>
                                    </p:animEffect>
                                  </p:childTnLst>
                                </p:cTn>
                              </p:par>
                              <p:par>
                                <p:cTn id="180" presetID="10" presetClass="entr" presetSubtype="0" fill="hold" grpId="4" nodeType="withEffect">
                                  <p:stCondLst>
                                    <p:cond delay="0"/>
                                  </p:stCondLst>
                                  <p:iterate type="lt">
                                    <p:tmPct val="0"/>
                                  </p:iterate>
                                  <p:childTnLst>
                                    <p:set>
                                      <p:cBhvr>
                                        <p:cTn id="181" dur="1" fill="hold">
                                          <p:stCondLst>
                                            <p:cond delay="0"/>
                                          </p:stCondLst>
                                        </p:cTn>
                                        <p:tgtEl>
                                          <p:spTgt spid="438335">
                                            <p:txEl>
                                              <p:pRg st="2" end="2"/>
                                            </p:txEl>
                                          </p:spTgt>
                                        </p:tgtEl>
                                        <p:attrNameLst>
                                          <p:attrName>style.visibility</p:attrName>
                                        </p:attrNameLst>
                                      </p:cBhvr>
                                      <p:to>
                                        <p:strVal val="visible"/>
                                      </p:to>
                                    </p:set>
                                    <p:animEffect transition="in" filter="fade">
                                      <p:cBhvr>
                                        <p:cTn id="182" dur="500"/>
                                        <p:tgtEl>
                                          <p:spTgt spid="438335">
                                            <p:txEl>
                                              <p:pRg st="2" end="2"/>
                                            </p:txEl>
                                          </p:spTgt>
                                        </p:tgtEl>
                                      </p:cBhvr>
                                    </p:animEffect>
                                  </p:childTnLst>
                                </p:cTn>
                              </p:par>
                            </p:childTnLst>
                          </p:cTn>
                        </p:par>
                        <p:par>
                          <p:cTn id="183" fill="hold" nodeType="afterGroup">
                            <p:stCondLst>
                              <p:cond delay="2500"/>
                            </p:stCondLst>
                            <p:childTnLst>
                              <p:par>
                                <p:cTn id="184" presetID="27" presetClass="entr" presetSubtype="0" fill="hold" grpId="3" nodeType="afterEffect">
                                  <p:stCondLst>
                                    <p:cond delay="0"/>
                                  </p:stCondLst>
                                  <p:iterate type="lt">
                                    <p:tmPct val="50000"/>
                                  </p:iterate>
                                  <p:childTnLst>
                                    <p:set>
                                      <p:cBhvr>
                                        <p:cTn id="185"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86"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87"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88" dur="80"/>
                                        <p:tgtEl>
                                          <p:spTgt spid="438335">
                                            <p:txEl>
                                              <p:pRg st="0" end="0"/>
                                            </p:txEl>
                                          </p:spTgt>
                                        </p:tgtEl>
                                        <p:attrNameLst>
                                          <p:attrName>fill.type</p:attrName>
                                        </p:attrNameLst>
                                      </p:cBhvr>
                                      <p:to>
                                        <p:strVal val="solid"/>
                                      </p:to>
                                    </p:set>
                                  </p:childTnLst>
                                </p:cTn>
                              </p:par>
                              <p:par>
                                <p:cTn id="189" presetID="27" presetClass="entr" presetSubtype="0" fill="hold" grpId="3" nodeType="withEffect">
                                  <p:stCondLst>
                                    <p:cond delay="0"/>
                                  </p:stCondLst>
                                  <p:iterate type="lt">
                                    <p:tmPct val="50000"/>
                                  </p:iterate>
                                  <p:childTnLst>
                                    <p:set>
                                      <p:cBhvr>
                                        <p:cTn id="190" dur="1" fill="hold">
                                          <p:stCondLst>
                                            <p:cond delay="0"/>
                                          </p:stCondLst>
                                        </p:cTn>
                                        <p:tgtEl>
                                          <p:spTgt spid="438335">
                                            <p:txEl>
                                              <p:pRg st="1" end="1"/>
                                            </p:txEl>
                                          </p:spTgt>
                                        </p:tgtEl>
                                        <p:attrNameLst>
                                          <p:attrName>style.visibility</p:attrName>
                                        </p:attrNameLst>
                                      </p:cBhvr>
                                      <p:to>
                                        <p:strVal val="visible"/>
                                      </p:to>
                                    </p:set>
                                    <p:anim calcmode="discrete" valueType="clr">
                                      <p:cBhvr override="childStyle">
                                        <p:cTn id="191" dur="80"/>
                                        <p:tgtEl>
                                          <p:spTgt spid="438335">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92" dur="80"/>
                                        <p:tgtEl>
                                          <p:spTgt spid="438335">
                                            <p:txEl>
                                              <p:pRg st="1" end="1"/>
                                            </p:txEl>
                                          </p:spTgt>
                                        </p:tgtEl>
                                        <p:attrNameLst>
                                          <p:attrName>fillcolor</p:attrName>
                                        </p:attrNameLst>
                                      </p:cBhvr>
                                      <p:tavLst>
                                        <p:tav tm="0">
                                          <p:val>
                                            <p:clrVal>
                                              <a:schemeClr val="accent2"/>
                                            </p:clrVal>
                                          </p:val>
                                        </p:tav>
                                        <p:tav tm="50000">
                                          <p:val>
                                            <p:clrVal>
                                              <a:schemeClr val="hlink"/>
                                            </p:clrVal>
                                          </p:val>
                                        </p:tav>
                                      </p:tavLst>
                                    </p:anim>
                                    <p:set>
                                      <p:cBhvr>
                                        <p:cTn id="193" dur="80"/>
                                        <p:tgtEl>
                                          <p:spTgt spid="438335">
                                            <p:txEl>
                                              <p:pRg st="1" end="1"/>
                                            </p:txEl>
                                          </p:spTgt>
                                        </p:tgtEl>
                                        <p:attrNameLst>
                                          <p:attrName>fill.type</p:attrName>
                                        </p:attrNameLst>
                                      </p:cBhvr>
                                      <p:to>
                                        <p:strVal val="solid"/>
                                      </p:to>
                                    </p:set>
                                  </p:childTnLst>
                                </p:cTn>
                              </p:par>
                              <p:par>
                                <p:cTn id="194" presetID="27" presetClass="entr" presetSubtype="0" fill="hold" grpId="3" nodeType="withEffect">
                                  <p:stCondLst>
                                    <p:cond delay="0"/>
                                  </p:stCondLst>
                                  <p:iterate type="lt">
                                    <p:tmPct val="50000"/>
                                  </p:iterate>
                                  <p:childTnLst>
                                    <p:set>
                                      <p:cBhvr>
                                        <p:cTn id="195" dur="1" fill="hold">
                                          <p:stCondLst>
                                            <p:cond delay="0"/>
                                          </p:stCondLst>
                                        </p:cTn>
                                        <p:tgtEl>
                                          <p:spTgt spid="438335">
                                            <p:txEl>
                                              <p:pRg st="2" end="2"/>
                                            </p:txEl>
                                          </p:spTgt>
                                        </p:tgtEl>
                                        <p:attrNameLst>
                                          <p:attrName>style.visibility</p:attrName>
                                        </p:attrNameLst>
                                      </p:cBhvr>
                                      <p:to>
                                        <p:strVal val="visible"/>
                                      </p:to>
                                    </p:set>
                                    <p:anim calcmode="discrete" valueType="clr">
                                      <p:cBhvr override="childStyle">
                                        <p:cTn id="196" dur="80"/>
                                        <p:tgtEl>
                                          <p:spTgt spid="438335">
                                            <p:txEl>
                                              <p:pRg st="2" end="2"/>
                                            </p:txEl>
                                          </p:spTgt>
                                        </p:tgtEl>
                                        <p:attrNameLst>
                                          <p:attrName>style.color</p:attrName>
                                        </p:attrNameLst>
                                      </p:cBhvr>
                                      <p:tavLst>
                                        <p:tav tm="0">
                                          <p:val>
                                            <p:clrVal>
                                              <a:srgbClr val="CC9900"/>
                                            </p:clrVal>
                                          </p:val>
                                        </p:tav>
                                        <p:tav tm="50000">
                                          <p:val>
                                            <p:clrVal>
                                              <a:srgbClr val="663300"/>
                                            </p:clrVal>
                                          </p:val>
                                        </p:tav>
                                      </p:tavLst>
                                    </p:anim>
                                    <p:anim calcmode="discrete" valueType="clr">
                                      <p:cBhvr>
                                        <p:cTn id="197" dur="80"/>
                                        <p:tgtEl>
                                          <p:spTgt spid="438335">
                                            <p:txEl>
                                              <p:pRg st="2" end="2"/>
                                            </p:txEl>
                                          </p:spTgt>
                                        </p:tgtEl>
                                        <p:attrNameLst>
                                          <p:attrName>fillcolor</p:attrName>
                                        </p:attrNameLst>
                                      </p:cBhvr>
                                      <p:tavLst>
                                        <p:tav tm="0">
                                          <p:val>
                                            <p:clrVal>
                                              <a:schemeClr val="accent2"/>
                                            </p:clrVal>
                                          </p:val>
                                        </p:tav>
                                        <p:tav tm="50000">
                                          <p:val>
                                            <p:clrVal>
                                              <a:schemeClr val="hlink"/>
                                            </p:clrVal>
                                          </p:val>
                                        </p:tav>
                                      </p:tavLst>
                                    </p:anim>
                                    <p:set>
                                      <p:cBhvr>
                                        <p:cTn id="198" dur="80"/>
                                        <p:tgtEl>
                                          <p:spTgt spid="438335">
                                            <p:txEl>
                                              <p:pRg st="2" end="2"/>
                                            </p:txEl>
                                          </p:spTgt>
                                        </p:tgtEl>
                                        <p:attrNameLst>
                                          <p:attrName>fill.type</p:attrName>
                                        </p:attrNameLst>
                                      </p:cBhvr>
                                      <p:to>
                                        <p:strVal val="solid"/>
                                      </p:to>
                                    </p:set>
                                  </p:childTnLst>
                                </p:cTn>
                              </p:par>
                            </p:childTnLst>
                          </p:cTn>
                        </p:par>
                        <p:par>
                          <p:cTn id="199" fill="hold" nodeType="afterGroup">
                            <p:stCondLst>
                              <p:cond delay="3180"/>
                            </p:stCondLst>
                            <p:childTnLst>
                              <p:par>
                                <p:cTn id="200" presetID="10" presetClass="exit" presetSubtype="0" fill="hold" grpId="0" nodeType="afterEffect">
                                  <p:stCondLst>
                                    <p:cond delay="3040"/>
                                  </p:stCondLst>
                                  <p:iterate type="lt">
                                    <p:tmPct val="0"/>
                                  </p:iterate>
                                  <p:childTnLst>
                                    <p:animEffect transition="out" filter="fade">
                                      <p:cBhvr>
                                        <p:cTn id="201" dur="500"/>
                                        <p:tgtEl>
                                          <p:spTgt spid="438335">
                                            <p:txEl>
                                              <p:pRg st="0" end="0"/>
                                            </p:txEl>
                                          </p:spTgt>
                                        </p:tgtEl>
                                      </p:cBhvr>
                                    </p:animEffect>
                                    <p:set>
                                      <p:cBhvr>
                                        <p:cTn id="202" dur="1" fill="hold">
                                          <p:stCondLst>
                                            <p:cond delay="499"/>
                                          </p:stCondLst>
                                        </p:cTn>
                                        <p:tgtEl>
                                          <p:spTgt spid="438335">
                                            <p:txEl>
                                              <p:pRg st="0" end="0"/>
                                            </p:txEl>
                                          </p:spTgt>
                                        </p:tgtEl>
                                        <p:attrNameLst>
                                          <p:attrName>style.visibility</p:attrName>
                                        </p:attrNameLst>
                                      </p:cBhvr>
                                      <p:to>
                                        <p:strVal val="hidden"/>
                                      </p:to>
                                    </p:set>
                                  </p:childTnLst>
                                </p:cTn>
                              </p:par>
                              <p:par>
                                <p:cTn id="203" presetID="10" presetClass="exit" presetSubtype="0" fill="hold" grpId="0" nodeType="withEffect">
                                  <p:stCondLst>
                                    <p:cond delay="3040"/>
                                  </p:stCondLst>
                                  <p:iterate type="lt">
                                    <p:tmPct val="0"/>
                                  </p:iterate>
                                  <p:childTnLst>
                                    <p:animEffect transition="out" filter="fade">
                                      <p:cBhvr>
                                        <p:cTn id="204" dur="500"/>
                                        <p:tgtEl>
                                          <p:spTgt spid="438335">
                                            <p:txEl>
                                              <p:pRg st="1" end="1"/>
                                            </p:txEl>
                                          </p:spTgt>
                                        </p:tgtEl>
                                      </p:cBhvr>
                                    </p:animEffect>
                                    <p:set>
                                      <p:cBhvr>
                                        <p:cTn id="205" dur="1" fill="hold">
                                          <p:stCondLst>
                                            <p:cond delay="499"/>
                                          </p:stCondLst>
                                        </p:cTn>
                                        <p:tgtEl>
                                          <p:spTgt spid="438335">
                                            <p:txEl>
                                              <p:pRg st="1" end="1"/>
                                            </p:txEl>
                                          </p:spTgt>
                                        </p:tgtEl>
                                        <p:attrNameLst>
                                          <p:attrName>style.visibility</p:attrName>
                                        </p:attrNameLst>
                                      </p:cBhvr>
                                      <p:to>
                                        <p:strVal val="hidden"/>
                                      </p:to>
                                    </p:set>
                                  </p:childTnLst>
                                </p:cTn>
                              </p:par>
                              <p:par>
                                <p:cTn id="206" presetID="10" presetClass="exit" presetSubtype="0" fill="hold" grpId="0" nodeType="withEffect">
                                  <p:stCondLst>
                                    <p:cond delay="3040"/>
                                  </p:stCondLst>
                                  <p:iterate type="lt">
                                    <p:tmPct val="0"/>
                                  </p:iterate>
                                  <p:childTnLst>
                                    <p:animEffect transition="out" filter="fade">
                                      <p:cBhvr>
                                        <p:cTn id="207" dur="500"/>
                                        <p:tgtEl>
                                          <p:spTgt spid="438335">
                                            <p:txEl>
                                              <p:pRg st="2" end="2"/>
                                            </p:txEl>
                                          </p:spTgt>
                                        </p:tgtEl>
                                      </p:cBhvr>
                                    </p:animEffect>
                                    <p:set>
                                      <p:cBhvr>
                                        <p:cTn id="208" dur="1" fill="hold">
                                          <p:stCondLst>
                                            <p:cond delay="499"/>
                                          </p:stCondLst>
                                        </p:cTn>
                                        <p:tgtEl>
                                          <p:spTgt spid="438335">
                                            <p:txEl>
                                              <p:pRg st="2" end="2"/>
                                            </p:txEl>
                                          </p:spTgt>
                                        </p:tgtEl>
                                        <p:attrNameLst>
                                          <p:attrName>style.visibility</p:attrName>
                                        </p:attrNameLst>
                                      </p:cBhvr>
                                      <p:to>
                                        <p:strVal val="hidden"/>
                                      </p:to>
                                    </p:set>
                                  </p:childTnLst>
                                </p:cTn>
                              </p:par>
                            </p:childTnLst>
                          </p:cTn>
                        </p:par>
                        <p:par>
                          <p:cTn id="209" fill="hold" nodeType="afterGroup">
                            <p:stCondLst>
                              <p:cond delay="6720"/>
                            </p:stCondLst>
                            <p:childTnLst>
                              <p:par>
                                <p:cTn id="210" presetID="10" presetClass="exit" presetSubtype="0" fill="hold" grpId="0" nodeType="afterEffect">
                                  <p:stCondLst>
                                    <p:cond delay="0"/>
                                  </p:stCondLst>
                                  <p:iterate type="lt">
                                    <p:tmPct val="0"/>
                                  </p:iterate>
                                  <p:childTnLst>
                                    <p:animEffect transition="out" filter="fade">
                                      <p:cBhvr>
                                        <p:cTn id="211" dur="500"/>
                                        <p:tgtEl>
                                          <p:spTgt spid="438335">
                                            <p:bg/>
                                          </p:spTgt>
                                        </p:tgtEl>
                                      </p:cBhvr>
                                    </p:animEffect>
                                    <p:set>
                                      <p:cBhvr>
                                        <p:cTn id="212"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438331"/>
                  </p:tgtEl>
                </p:cond>
              </p:nextCondLst>
            </p:seq>
            <p:seq concurrent="1" nextAc="seek">
              <p:cTn id="213" restart="whenNotActive" fill="hold" evtFilter="cancelBubble" nodeType="interactiveSeq">
                <p:stCondLst>
                  <p:cond evt="onClick" delay="0">
                    <p:tgtEl>
                      <p:spTgt spid="438336"/>
                    </p:tgtEl>
                  </p:cond>
                </p:stCondLst>
                <p:endSync evt="end" delay="0">
                  <p:rtn val="all"/>
                </p:endSync>
                <p:childTnLst>
                  <p:par>
                    <p:cTn id="214" fill="hold" nodeType="clickPar">
                      <p:stCondLst>
                        <p:cond delay="0"/>
                      </p:stCondLst>
                      <p:childTnLst>
                        <p:par>
                          <p:cTn id="215" fill="hold" nodeType="withGroup">
                            <p:stCondLst>
                              <p:cond delay="0"/>
                            </p:stCondLst>
                            <p:childTnLst>
                              <p:par>
                                <p:cTn id="216" presetID="3" presetClass="entr" presetSubtype="0" fill="hold" grpId="1" nodeType="clickEffect">
                                  <p:stCondLst>
                                    <p:cond delay="0"/>
                                  </p:stCondLst>
                                  <p:childTnLst>
                                    <p:set>
                                      <p:cBhvr>
                                        <p:cTn id="217" dur="1" fill="hold">
                                          <p:stCondLst>
                                            <p:cond delay="0"/>
                                          </p:stCondLst>
                                        </p:cTn>
                                        <p:tgtEl>
                                          <p:spTgt spid="438286"/>
                                        </p:tgtEl>
                                        <p:attrNameLst>
                                          <p:attrName>style.visibility</p:attrName>
                                        </p:attrNameLst>
                                      </p:cBhvr>
                                      <p:to>
                                        <p:strVal val="visible"/>
                                      </p:to>
                                    </p:set>
                                  </p:childTnLst>
                                </p:cTn>
                              </p:par>
                              <p:par>
                                <p:cTn id="218" presetID="3" presetClass="exit" presetSubtype="0" fill="hold" grpId="2" nodeType="withEffect">
                                  <p:stCondLst>
                                    <p:cond delay="0"/>
                                  </p:stCondLst>
                                  <p:childTnLst>
                                    <p:set>
                                      <p:cBhvr>
                                        <p:cTn id="219" dur="1" fill="hold">
                                          <p:stCondLst>
                                            <p:cond delay="0"/>
                                          </p:stCondLst>
                                        </p:cTn>
                                        <p:tgtEl>
                                          <p:spTgt spid="438287"/>
                                        </p:tgtEl>
                                        <p:attrNameLst>
                                          <p:attrName>style.visibility</p:attrName>
                                        </p:attrNameLst>
                                      </p:cBhvr>
                                      <p:to>
                                        <p:strVal val="hidden"/>
                                      </p:to>
                                    </p:set>
                                  </p:childTnLst>
                                </p:cTn>
                              </p:par>
                              <p:par>
                                <p:cTn id="220" presetID="3" presetClass="exit" presetSubtype="0" fill="hold" grpId="1" nodeType="withEffect">
                                  <p:stCondLst>
                                    <p:cond delay="0"/>
                                  </p:stCondLst>
                                  <p:childTnLst>
                                    <p:set>
                                      <p:cBhvr>
                                        <p:cTn id="221" dur="1" fill="hold">
                                          <p:stCondLst>
                                            <p:cond delay="0"/>
                                          </p:stCondLst>
                                        </p:cTn>
                                        <p:tgtEl>
                                          <p:spTgt spid="438288"/>
                                        </p:tgtEl>
                                        <p:attrNameLst>
                                          <p:attrName>style.visibility</p:attrName>
                                        </p:attrNameLst>
                                      </p:cBhvr>
                                      <p:to>
                                        <p:strVal val="hidden"/>
                                      </p:to>
                                    </p:set>
                                  </p:childTnLst>
                                </p:cTn>
                              </p:par>
                              <p:par>
                                <p:cTn id="222" presetID="3" presetClass="exit" presetSubtype="0" fill="hold" grpId="1" nodeType="withEffect">
                                  <p:stCondLst>
                                    <p:cond delay="0"/>
                                  </p:stCondLst>
                                  <p:childTnLst>
                                    <p:set>
                                      <p:cBhvr>
                                        <p:cTn id="223" dur="1" fill="hold">
                                          <p:stCondLst>
                                            <p:cond delay="0"/>
                                          </p:stCondLst>
                                        </p:cTn>
                                        <p:tgtEl>
                                          <p:spTgt spid="438283"/>
                                        </p:tgtEl>
                                        <p:attrNameLst>
                                          <p:attrName>style.visibility</p:attrName>
                                        </p:attrNameLst>
                                      </p:cBhvr>
                                      <p:to>
                                        <p:strVal val="hidden"/>
                                      </p:to>
                                    </p:set>
                                  </p:childTnLst>
                                </p:cTn>
                              </p:par>
                              <p:par>
                                <p:cTn id="224" presetID="3" presetClass="exit" presetSubtype="0" fill="hold" grpId="1" nodeType="withEffect">
                                  <p:stCondLst>
                                    <p:cond delay="0"/>
                                  </p:stCondLst>
                                  <p:childTnLst>
                                    <p:set>
                                      <p:cBhvr>
                                        <p:cTn id="225" dur="1" fill="hold">
                                          <p:stCondLst>
                                            <p:cond delay="0"/>
                                          </p:stCondLst>
                                        </p:cTn>
                                        <p:tgtEl>
                                          <p:spTgt spid="438284"/>
                                        </p:tgtEl>
                                        <p:attrNameLst>
                                          <p:attrName>style.visibility</p:attrName>
                                        </p:attrNameLst>
                                      </p:cBhvr>
                                      <p:to>
                                        <p:strVal val="hidden"/>
                                      </p:to>
                                    </p:set>
                                  </p:childTnLst>
                                </p:cTn>
                              </p:par>
                              <p:par>
                                <p:cTn id="226" presetID="3" presetClass="exit" presetSubtype="0" fill="hold" grpId="1" nodeType="withEffect">
                                  <p:stCondLst>
                                    <p:cond delay="0"/>
                                  </p:stCondLst>
                                  <p:childTnLst>
                                    <p:set>
                                      <p:cBhvr>
                                        <p:cTn id="227"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childTnLst>
        </p:cTn>
      </p:par>
    </p:tnLst>
    <p:bldLst>
      <p:bldP spid="438275" grpId="0" animBg="1"/>
      <p:bldP spid="438276" grpId="0" animBg="1"/>
      <p:bldP spid="438277" grpId="0" animBg="1"/>
      <p:bldP spid="438278"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p:cNvPicPr>
          <p:nvPr/>
        </p:nvPicPr>
        <p:blipFill>
          <a:blip r:embed="rId5">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4544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35</a:t>
            </a:r>
          </a:p>
        </p:txBody>
      </p:sp>
      <p:sp>
        <p:nvSpPr>
          <p:cNvPr id="445444" name="Rectangle 4" descr="Small grid">
            <a:hlinkClick r:id="" action="ppaction://macro?name=Score_2"/>
          </p:cNvPr>
          <p:cNvSpPr>
            <a:spLocks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28</a:t>
            </a:r>
          </a:p>
        </p:txBody>
      </p:sp>
      <p:sp>
        <p:nvSpPr>
          <p:cNvPr id="445445" name="Rectangle 5" descr="Small grid">
            <a:hlinkClick r:id="" action="ppaction://macro?name=Score_3"/>
          </p:cNvPr>
          <p:cNvSpPr>
            <a:spLocks noChangeAspect="1" noChangeArrowheads="1"/>
          </p:cNvSpPr>
          <p:nvPr/>
        </p:nvSpPr>
        <p:spPr bwMode="auto">
          <a:xfrm>
            <a:off x="3654425" y="3590925"/>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20</a:t>
            </a:r>
          </a:p>
        </p:txBody>
      </p:sp>
      <p:sp>
        <p:nvSpPr>
          <p:cNvPr id="445448" name="WordArt 8"/>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49" name="WordArt 9"/>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0" name="WordArt 10"/>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1" name="WordArt 11"/>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4" name="Rectangle 14"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smtClean="0">
                <a:solidFill>
                  <a:schemeClr val="bg1"/>
                </a:solidFill>
                <a:effectLst/>
                <a:latin typeface="Impact" pitchFamily="34" charset="0"/>
              </a:rPr>
              <a:t>Someone touching your </a:t>
            </a:r>
          </a:p>
          <a:p>
            <a:pPr algn="ctr"/>
            <a:r>
              <a:rPr lang="en-US" altLang="en-US" dirty="0" smtClean="0">
                <a:solidFill>
                  <a:schemeClr val="bg1"/>
                </a:solidFill>
                <a:effectLst/>
                <a:latin typeface="Impact" pitchFamily="34" charset="0"/>
              </a:rPr>
              <a:t>Private Parts (Vagina, Penis, </a:t>
            </a:r>
          </a:p>
          <a:p>
            <a:pPr algn="ctr"/>
            <a:r>
              <a:rPr lang="en-US" altLang="en-US" dirty="0" smtClean="0">
                <a:solidFill>
                  <a:schemeClr val="bg1"/>
                </a:solidFill>
                <a:effectLst/>
                <a:latin typeface="Impact" pitchFamily="34" charset="0"/>
              </a:rPr>
              <a:t>buttocks, Breast, etc.)</a:t>
            </a:r>
            <a:endParaRPr lang="en-US" altLang="en-US" dirty="0">
              <a:solidFill>
                <a:schemeClr val="bg1"/>
              </a:solidFill>
              <a:effectLst/>
              <a:latin typeface="Impact" pitchFamily="34" charset="0"/>
            </a:endParaRPr>
          </a:p>
        </p:txBody>
      </p:sp>
      <p:sp>
        <p:nvSpPr>
          <p:cNvPr id="445455" name="Rectangle 15"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smtClean="0">
                <a:solidFill>
                  <a:schemeClr val="bg1"/>
                </a:solidFill>
                <a:effectLst/>
                <a:latin typeface="Impact" pitchFamily="34" charset="0"/>
              </a:rPr>
              <a:t>Any touch that makes you </a:t>
            </a:r>
          </a:p>
          <a:p>
            <a:pPr algn="ctr"/>
            <a:r>
              <a:rPr lang="en-US" altLang="en-US" sz="2000" dirty="0" smtClean="0">
                <a:solidFill>
                  <a:schemeClr val="bg1"/>
                </a:solidFill>
                <a:effectLst/>
                <a:latin typeface="Impact" pitchFamily="34" charset="0"/>
              </a:rPr>
              <a:t>Feel uncomfortable </a:t>
            </a:r>
            <a:endParaRPr lang="en-US" altLang="en-US" sz="2000" dirty="0">
              <a:solidFill>
                <a:schemeClr val="bg1"/>
              </a:solidFill>
              <a:effectLst/>
              <a:latin typeface="Impact" pitchFamily="34" charset="0"/>
            </a:endParaRPr>
          </a:p>
        </p:txBody>
      </p:sp>
      <p:sp>
        <p:nvSpPr>
          <p:cNvPr id="445456" name="Rectangle 16" descr="Small grid"/>
          <p:cNvSpPr>
            <a:spLocks noChangeAspect="1" noChangeArrowheads="1"/>
          </p:cNvSpPr>
          <p:nvPr/>
        </p:nvSpPr>
        <p:spPr bwMode="auto">
          <a:xfrm>
            <a:off x="863600" y="358298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smtClean="0">
                <a:solidFill>
                  <a:schemeClr val="bg1"/>
                </a:solidFill>
                <a:effectLst/>
                <a:latin typeface="Impact" pitchFamily="34" charset="0"/>
              </a:rPr>
              <a:t>Someone asking you to </a:t>
            </a:r>
          </a:p>
          <a:p>
            <a:pPr algn="ctr"/>
            <a:r>
              <a:rPr lang="en-US" altLang="en-US" b="1" dirty="0" smtClean="0">
                <a:solidFill>
                  <a:schemeClr val="bg1"/>
                </a:solidFill>
                <a:effectLst/>
                <a:latin typeface="Impact" pitchFamily="34" charset="0"/>
              </a:rPr>
              <a:t>touch their private parts</a:t>
            </a:r>
            <a:endParaRPr lang="en-US" altLang="en-US" b="1" dirty="0">
              <a:solidFill>
                <a:schemeClr val="bg1"/>
              </a:solidFill>
              <a:effectLst/>
              <a:latin typeface="Impact" pitchFamily="34" charset="0"/>
            </a:endParaRPr>
          </a:p>
        </p:txBody>
      </p:sp>
      <p:pic>
        <p:nvPicPr>
          <p:cNvPr id="445459" name="Picture 19" descr="1">
            <a:hlinkClick r:id="" action="ppaction://macro?name=Score_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3" name="Picture 23" descr="4">
            <a:hlinkClick r:id="" action="ppaction://macro?name=Score_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4" name="Picture 24" descr="3">
            <a:hlinkClick r:id="" action="ppaction://macro?name=Score_3"/>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5" name="Picture 25" descr="2">
            <a:hlinkClick r:id="" action="ppaction://macro?name=Score_2"/>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45467" name="Group 27"/>
          <p:cNvGrpSpPr>
            <a:grpSpLocks/>
          </p:cNvGrpSpPr>
          <p:nvPr/>
        </p:nvGrpSpPr>
        <p:grpSpPr bwMode="auto">
          <a:xfrm>
            <a:off x="9836150" y="-57150"/>
            <a:ext cx="7715250" cy="2333625"/>
            <a:chOff x="6192" y="-276"/>
            <a:chExt cx="4860" cy="1470"/>
          </a:xfrm>
        </p:grpSpPr>
        <p:grpSp>
          <p:nvGrpSpPr>
            <p:cNvPr id="445468" name="Group 28"/>
            <p:cNvGrpSpPr>
              <a:grpSpLocks/>
            </p:cNvGrpSpPr>
            <p:nvPr/>
          </p:nvGrpSpPr>
          <p:grpSpPr bwMode="auto">
            <a:xfrm>
              <a:off x="6192" y="-276"/>
              <a:ext cx="1404" cy="1470"/>
              <a:chOff x="6192" y="-276"/>
              <a:chExt cx="1404" cy="1470"/>
            </a:xfrm>
          </p:grpSpPr>
          <p:sp>
            <p:nvSpPr>
              <p:cNvPr id="445469" name="WordArt 2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0" name="AutoShape 3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1" name="AutoShape 3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2" name="Group 32"/>
            <p:cNvGrpSpPr>
              <a:grpSpLocks/>
            </p:cNvGrpSpPr>
            <p:nvPr/>
          </p:nvGrpSpPr>
          <p:grpSpPr bwMode="auto">
            <a:xfrm>
              <a:off x="7920" y="-276"/>
              <a:ext cx="1404" cy="1470"/>
              <a:chOff x="6192" y="-276"/>
              <a:chExt cx="1404" cy="1470"/>
            </a:xfrm>
          </p:grpSpPr>
          <p:sp>
            <p:nvSpPr>
              <p:cNvPr id="445473" name="WordArt 3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4" name="AutoShape 3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5" name="AutoShape 3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6" name="Group 36"/>
            <p:cNvGrpSpPr>
              <a:grpSpLocks/>
            </p:cNvGrpSpPr>
            <p:nvPr/>
          </p:nvGrpSpPr>
          <p:grpSpPr bwMode="auto">
            <a:xfrm>
              <a:off x="9648" y="-276"/>
              <a:ext cx="1404" cy="1470"/>
              <a:chOff x="6192" y="-276"/>
              <a:chExt cx="1404" cy="1470"/>
            </a:xfrm>
          </p:grpSpPr>
          <p:sp>
            <p:nvSpPr>
              <p:cNvPr id="445477" name="WordArt 37"/>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8" name="AutoShape 38"/>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9" name="AutoShape 39"/>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0" name="Group 40"/>
          <p:cNvGrpSpPr>
            <a:grpSpLocks/>
          </p:cNvGrpSpPr>
          <p:nvPr/>
        </p:nvGrpSpPr>
        <p:grpSpPr bwMode="auto">
          <a:xfrm>
            <a:off x="9839325" y="-57150"/>
            <a:ext cx="4972050" cy="2333625"/>
            <a:chOff x="6146" y="-2208"/>
            <a:chExt cx="3132" cy="1470"/>
          </a:xfrm>
        </p:grpSpPr>
        <p:grpSp>
          <p:nvGrpSpPr>
            <p:cNvPr id="445481" name="Group 41"/>
            <p:cNvGrpSpPr>
              <a:grpSpLocks/>
            </p:cNvGrpSpPr>
            <p:nvPr/>
          </p:nvGrpSpPr>
          <p:grpSpPr bwMode="auto">
            <a:xfrm>
              <a:off x="6146" y="-2208"/>
              <a:ext cx="1404" cy="1470"/>
              <a:chOff x="6192" y="-276"/>
              <a:chExt cx="1404" cy="1470"/>
            </a:xfrm>
          </p:grpSpPr>
          <p:sp>
            <p:nvSpPr>
              <p:cNvPr id="445482" name="WordArt 4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3" name="AutoShape 4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4" name="AutoShape 4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85" name="Group 45"/>
            <p:cNvGrpSpPr>
              <a:grpSpLocks/>
            </p:cNvGrpSpPr>
            <p:nvPr/>
          </p:nvGrpSpPr>
          <p:grpSpPr bwMode="auto">
            <a:xfrm>
              <a:off x="7874" y="-2208"/>
              <a:ext cx="1404" cy="1470"/>
              <a:chOff x="6192" y="-276"/>
              <a:chExt cx="1404" cy="1470"/>
            </a:xfrm>
          </p:grpSpPr>
          <p:sp>
            <p:nvSpPr>
              <p:cNvPr id="445486" name="WordArt 4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7" name="AutoShape 4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8" name="AutoShape 4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9" name="Group 49"/>
          <p:cNvGrpSpPr>
            <a:grpSpLocks/>
          </p:cNvGrpSpPr>
          <p:nvPr/>
        </p:nvGrpSpPr>
        <p:grpSpPr bwMode="auto">
          <a:xfrm>
            <a:off x="9836150" y="-57150"/>
            <a:ext cx="2228850" cy="2333625"/>
            <a:chOff x="6192" y="-276"/>
            <a:chExt cx="1404" cy="1470"/>
          </a:xfrm>
        </p:grpSpPr>
        <p:sp>
          <p:nvSpPr>
            <p:cNvPr id="445490" name="WordArt 50"/>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91" name="AutoShape 51"/>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92" name="AutoShape 52"/>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45493" name="Picture 53" descr="begin">
            <a:hlinkClick r:id="" action="ppaction://macro?name=Begin_Round"/>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445494" name="Group 54"/>
          <p:cNvGrpSpPr>
            <a:grpSpLocks/>
          </p:cNvGrpSpPr>
          <p:nvPr/>
        </p:nvGrpSpPr>
        <p:grpSpPr bwMode="auto">
          <a:xfrm>
            <a:off x="9691914" y="2801151"/>
            <a:ext cx="7472362" cy="4113198"/>
            <a:chOff x="-4707" y="1776"/>
            <a:chExt cx="4707" cy="2567"/>
          </a:xfrm>
        </p:grpSpPr>
        <p:sp>
          <p:nvSpPr>
            <p:cNvPr id="445495" name="Rectangle 55"/>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45496" name="Picture 56"/>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45498" name="Rectangle 58"/>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5499" name="Group 59"/>
          <p:cNvGrpSpPr>
            <a:grpSpLocks/>
          </p:cNvGrpSpPr>
          <p:nvPr/>
        </p:nvGrpSpPr>
        <p:grpSpPr bwMode="auto">
          <a:xfrm>
            <a:off x="6394450" y="6324600"/>
            <a:ext cx="2139950" cy="533400"/>
            <a:chOff x="4028" y="3984"/>
            <a:chExt cx="1348" cy="336"/>
          </a:xfrm>
        </p:grpSpPr>
        <p:sp>
          <p:nvSpPr>
            <p:cNvPr id="445500" name="AutoShape 60">
              <a:hlinkClick r:id="" action="ppaction://noaction" highlightClick="1">
                <a:snd r:embed="rId12"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1" name="AutoShape 61">
              <a:hlinkClick r:id="" action="ppaction://noaction" highlightClick="1">
                <a:snd r:embed="rId13"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2" name="AutoShape 62">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3" name="Text Box 63"/>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45504" name="Text Box 64"/>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45505" name="Text Box 65"/>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45506" name="AutoShape 66">
              <a:hlinkClick r:id="" action="ppaction://noaction" highlightClick="1">
                <a:snd r:embed="rId14"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7" name="Text Box 67"/>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45508" name="AutoShape 68">
              <a:hlinkClick r:id="" action="ppaction://noaction" highlightClick="1">
                <a:snd r:embed="rId15"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9" name="Text Box 69"/>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45510" name="Text Box 70"/>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4</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45497" name="Rectangle 57"/>
          <p:cNvSpPr>
            <a:spLocks noChangeArrowheads="1"/>
          </p:cNvSpPr>
          <p:nvPr/>
        </p:nvSpPr>
        <p:spPr bwMode="auto">
          <a:xfrm>
            <a:off x="9688513" y="-1273962"/>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dirty="0" smtClean="0">
                <a:effectLst>
                  <a:outerShdw blurRad="38100" dist="38100" dir="2700000" algn="tl">
                    <a:srgbClr val="C0C0C0"/>
                  </a:outerShdw>
                </a:effectLst>
              </a:rPr>
              <a:t>Not OK Touches</a:t>
            </a:r>
            <a:endParaRPr lang="en-US" altLang="en-US" sz="4800" b="1" dirty="0">
              <a:effectLst>
                <a:outerShdw blurRad="38100" dist="38100" dir="2700000" algn="tl">
                  <a:srgbClr val="C0C0C0"/>
                </a:outerShdw>
              </a:effectLst>
            </a:endParaRPr>
          </a:p>
        </p:txBody>
      </p:sp>
    </p:spTree>
    <p:extLst>
      <p:ext uri="{BB962C8B-B14F-4D97-AF65-F5344CB8AC3E}">
        <p14:creationId xmlns:p14="http://schemas.microsoft.com/office/powerpoint/2010/main" val="4204084116"/>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7 -0.19954 L -0.9677 -0.19954 " pathEditMode="fixed" rAng="0" ptsTypes="AA">
                                      <p:cBhvr>
                                        <p:cTn id="6" dur="10" fill="hold"/>
                                        <p:tgtEl>
                                          <p:spTgt spid="445494"/>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45454"/>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45455"/>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454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544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4544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45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4545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path" presetSubtype="0" fill="hold" nodeType="withEffect">
                                  <p:stCondLst>
                                    <p:cond delay="0"/>
                                  </p:stCondLst>
                                  <p:childTnLst>
                                    <p:animMotion origin="layout" path="M -0.69688 0.34699 L -0.69688 0.34699 " pathEditMode="fixed" rAng="0" ptsTypes="AA">
                                      <p:cBhvr>
                                        <p:cTn id="28" dur="10" fill="hold"/>
                                        <p:tgtEl>
                                          <p:spTgt spid="445489"/>
                                        </p:tgtEl>
                                        <p:attrNameLst>
                                          <p:attrName>ppt_x</p:attrName>
                                          <p:attrName>ppt_y</p:attrName>
                                        </p:attrNameLst>
                                      </p:cBhvr>
                                      <p:rCtr x="0" y="0"/>
                                    </p:animMotion>
                                  </p:childTnLst>
                                </p:cTn>
                              </p:par>
                              <p:par>
                                <p:cTn id="29" presetID="3" presetClass="entr" presetSubtype="0" fill="hold" grpId="0" nodeType="withEffect">
                                  <p:stCondLst>
                                    <p:cond delay="0"/>
                                  </p:stCondLst>
                                  <p:childTnLst>
                                    <p:set>
                                      <p:cBhvr>
                                        <p:cTn id="30" dur="1" fill="hold">
                                          <p:stCondLst>
                                            <p:cond delay="0"/>
                                          </p:stCondLst>
                                        </p:cTn>
                                        <p:tgtEl>
                                          <p:spTgt spid="445448"/>
                                        </p:tgtEl>
                                        <p:attrNameLst>
                                          <p:attrName>style.visibility</p:attrName>
                                        </p:attrNameLst>
                                      </p:cBhvr>
                                      <p:to>
                                        <p:strVal val="visible"/>
                                      </p:to>
                                    </p:set>
                                  </p:childTnLst>
                                </p:cTn>
                              </p:par>
                              <p:par>
                                <p:cTn id="31" presetID="3" presetClass="exit" presetSubtype="0" fill="hold" grpId="0" nodeType="withEffect">
                                  <p:stCondLst>
                                    <p:cond delay="0"/>
                                  </p:stCondLst>
                                  <p:childTnLst>
                                    <p:set>
                                      <p:cBhvr>
                                        <p:cTn id="32" dur="1" fill="hold">
                                          <p:stCondLst>
                                            <p:cond delay="0"/>
                                          </p:stCondLst>
                                        </p:cTn>
                                        <p:tgtEl>
                                          <p:spTgt spid="445451"/>
                                        </p:tgtEl>
                                        <p:attrNameLst>
                                          <p:attrName>style.visibility</p:attrName>
                                        </p:attrNameLst>
                                      </p:cBhvr>
                                      <p:to>
                                        <p:strVal val="hidden"/>
                                      </p:to>
                                    </p:set>
                                  </p:childTnLst>
                                </p:cTn>
                              </p:par>
                              <p:par>
                                <p:cTn id="33" presetID="3" presetClass="entr" presetSubtype="0" fill="hold" grpId="0" nodeType="withEffect">
                                  <p:stCondLst>
                                    <p:cond delay="0"/>
                                  </p:stCondLst>
                                  <p:childTnLst>
                                    <p:set>
                                      <p:cBhvr>
                                        <p:cTn id="34" dur="1" fill="hold">
                                          <p:stCondLst>
                                            <p:cond delay="0"/>
                                          </p:stCondLst>
                                        </p:cTn>
                                        <p:tgtEl>
                                          <p:spTgt spid="445452"/>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445489"/>
                                        </p:tgtEl>
                                        <p:attrNameLst>
                                          <p:attrName>style.visibility</p:attrName>
                                        </p:attrNameLst>
                                      </p:cBhvr>
                                      <p:to>
                                        <p:strVal val="visible"/>
                                      </p:to>
                                    </p:set>
                                    <p:animEffect transition="in" filter="fade">
                                      <p:cBhvr>
                                        <p:cTn id="37" dur="200"/>
                                        <p:tgtEl>
                                          <p:spTgt spid="445489"/>
                                        </p:tgtEl>
                                      </p:cBhvr>
                                    </p:animEffect>
                                  </p:childTnLst>
                                  <p:subTnLst>
                                    <p:audio>
                                      <p:cMediaNode>
                                        <p:cTn display="0" masterRel="sameClick">
                                          <p:stCondLst>
                                            <p:cond evt="begin" delay="0">
                                              <p:tn val="35"/>
                                            </p:cond>
                                          </p:stCondLst>
                                          <p:endCondLst>
                                            <p:cond evt="onStopAudio" delay="0">
                                              <p:tgtEl>
                                                <p:sldTgt/>
                                              </p:tgtEl>
                                            </p:cond>
                                          </p:endCondLst>
                                        </p:cTn>
                                        <p:tgtEl>
                                          <p:sndTgt r:embed="rId4" name="Buzzer.wav"/>
                                        </p:tgtEl>
                                      </p:cMediaNode>
                                    </p:audio>
                                  </p:subTnLst>
                                </p:cTn>
                              </p:par>
                            </p:childTnLst>
                          </p:cTn>
                        </p:par>
                        <p:par>
                          <p:cTn id="38" fill="hold" nodeType="afterGroup">
                            <p:stCondLst>
                              <p:cond delay="200"/>
                            </p:stCondLst>
                            <p:childTnLst>
                              <p:par>
                                <p:cTn id="39" presetID="10" presetClass="exit" presetSubtype="0" fill="hold" nodeType="afterEffect">
                                  <p:stCondLst>
                                    <p:cond delay="500"/>
                                  </p:stCondLst>
                                  <p:childTnLst>
                                    <p:animEffect transition="out" filter="fade">
                                      <p:cBhvr>
                                        <p:cTn id="40" dur="200"/>
                                        <p:tgtEl>
                                          <p:spTgt spid="445489"/>
                                        </p:tgtEl>
                                      </p:cBhvr>
                                    </p:animEffect>
                                    <p:set>
                                      <p:cBhvr>
                                        <p:cTn id="41" dur="1" fill="hold">
                                          <p:stCondLst>
                                            <p:cond delay="199"/>
                                          </p:stCondLst>
                                        </p:cTn>
                                        <p:tgtEl>
                                          <p:spTgt spid="445489"/>
                                        </p:tgtEl>
                                        <p:attrNameLst>
                                          <p:attrName>style.visibility</p:attrName>
                                        </p:attrNameLst>
                                      </p:cBhvr>
                                      <p:to>
                                        <p:strVal val="hidden"/>
                                      </p:to>
                                    </p:set>
                                  </p:childTnLst>
                                </p:cTn>
                              </p:par>
                            </p:childTnLst>
                          </p:cTn>
                        </p:par>
                      </p:childTnLst>
                    </p:cTn>
                  </p:par>
                </p:childTnLst>
              </p:cTn>
              <p:nextCondLst>
                <p:cond evt="onClick" delay="0">
                  <p:tgtEl>
                    <p:spTgt spid="445451"/>
                  </p:tgtEl>
                </p:cond>
              </p:nextCondLst>
            </p:seq>
            <p:seq concurrent="1" nextAc="seek">
              <p:cTn id="42" restart="whenNotActive" fill="hold" evtFilter="cancelBubble" nodeType="interactiveSeq">
                <p:stCondLst>
                  <p:cond evt="onClick" delay="0">
                    <p:tgtEl>
                      <p:spTgt spid="445452"/>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2" presetClass="path" presetSubtype="0" fill="hold" nodeType="withEffect">
                                  <p:stCondLst>
                                    <p:cond delay="0"/>
                                  </p:stCondLst>
                                  <p:childTnLst>
                                    <p:animMotion origin="layout" path="M -0.84723 0.34699 L -0.84723 0.34699 " pathEditMode="fixed" rAng="0" ptsTypes="AA">
                                      <p:cBhvr>
                                        <p:cTn id="46" dur="10" fill="hold"/>
                                        <p:tgtEl>
                                          <p:spTgt spid="445480"/>
                                        </p:tgtEl>
                                        <p:attrNameLst>
                                          <p:attrName>ppt_x</p:attrName>
                                          <p:attrName>ppt_y</p:attrName>
                                        </p:attrNameLst>
                                      </p:cBhvr>
                                      <p:rCtr x="0" y="0"/>
                                    </p:animMotion>
                                  </p:childTnLst>
                                </p:cTn>
                              </p:par>
                              <p:par>
                                <p:cTn id="47" presetID="3" presetClass="entr" presetSubtype="0" fill="hold" grpId="0" nodeType="withEffect">
                                  <p:stCondLst>
                                    <p:cond delay="0"/>
                                  </p:stCondLst>
                                  <p:childTnLst>
                                    <p:set>
                                      <p:cBhvr>
                                        <p:cTn id="48" dur="1" fill="hold">
                                          <p:stCondLst>
                                            <p:cond delay="0"/>
                                          </p:stCondLst>
                                        </p:cTn>
                                        <p:tgtEl>
                                          <p:spTgt spid="445449"/>
                                        </p:tgtEl>
                                        <p:attrNameLst>
                                          <p:attrName>style.visibility</p:attrName>
                                        </p:attrNameLst>
                                      </p:cBhvr>
                                      <p:to>
                                        <p:strVal val="visible"/>
                                      </p:to>
                                    </p:set>
                                  </p:childTnLst>
                                </p:cTn>
                              </p:par>
                              <p:par>
                                <p:cTn id="49" presetID="3" presetClass="exit" presetSubtype="0" fill="hold" grpId="1" nodeType="withEffect">
                                  <p:stCondLst>
                                    <p:cond delay="0"/>
                                  </p:stCondLst>
                                  <p:childTnLst>
                                    <p:set>
                                      <p:cBhvr>
                                        <p:cTn id="50" dur="1" fill="hold">
                                          <p:stCondLst>
                                            <p:cond delay="0"/>
                                          </p:stCondLst>
                                        </p:cTn>
                                        <p:tgtEl>
                                          <p:spTgt spid="445452"/>
                                        </p:tgtEl>
                                        <p:attrNameLst>
                                          <p:attrName>style.visibility</p:attrName>
                                        </p:attrNameLst>
                                      </p:cBhvr>
                                      <p:to>
                                        <p:strVal val="hidden"/>
                                      </p:to>
                                    </p:set>
                                  </p:childTnLst>
                                </p:cTn>
                              </p:par>
                              <p:par>
                                <p:cTn id="51" presetID="3" presetClass="entr" presetSubtype="0" fill="hold" grpId="0" nodeType="withEffect">
                                  <p:stCondLst>
                                    <p:cond delay="0"/>
                                  </p:stCondLst>
                                  <p:childTnLst>
                                    <p:set>
                                      <p:cBhvr>
                                        <p:cTn id="52" dur="1" fill="hold">
                                          <p:stCondLst>
                                            <p:cond delay="0"/>
                                          </p:stCondLst>
                                        </p:cTn>
                                        <p:tgtEl>
                                          <p:spTgt spid="445453"/>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445480"/>
                                        </p:tgtEl>
                                        <p:attrNameLst>
                                          <p:attrName>style.visibility</p:attrName>
                                        </p:attrNameLst>
                                      </p:cBhvr>
                                      <p:to>
                                        <p:strVal val="visible"/>
                                      </p:to>
                                    </p:set>
                                    <p:animEffect transition="in" filter="fade">
                                      <p:cBhvr>
                                        <p:cTn id="55" dur="200"/>
                                        <p:tgtEl>
                                          <p:spTgt spid="445480"/>
                                        </p:tgtEl>
                                      </p:cBhvr>
                                    </p:animEffect>
                                  </p:childTnLst>
                                  <p:subTnLst>
                                    <p:audio>
                                      <p:cMediaNode>
                                        <p:cTn display="0" masterRel="sameClick">
                                          <p:stCondLst>
                                            <p:cond evt="begin" delay="0">
                                              <p:tn val="53"/>
                                            </p:cond>
                                          </p:stCondLst>
                                          <p:endCondLst>
                                            <p:cond evt="onStopAudio" delay="0">
                                              <p:tgtEl>
                                                <p:sldTgt/>
                                              </p:tgtEl>
                                            </p:cond>
                                          </p:endCondLst>
                                        </p:cTn>
                                        <p:tgtEl>
                                          <p:sndTgt r:embed="rId4" name="Buzzer.wav"/>
                                        </p:tgtEl>
                                      </p:cMediaNode>
                                    </p:audio>
                                  </p:subTnLst>
                                </p:cTn>
                              </p:par>
                            </p:childTnLst>
                          </p:cTn>
                        </p:par>
                        <p:par>
                          <p:cTn id="56" fill="hold" nodeType="afterGroup">
                            <p:stCondLst>
                              <p:cond delay="200"/>
                            </p:stCondLst>
                            <p:childTnLst>
                              <p:par>
                                <p:cTn id="57" presetID="10" presetClass="exit" presetSubtype="0" fill="hold" nodeType="afterEffect">
                                  <p:stCondLst>
                                    <p:cond delay="500"/>
                                  </p:stCondLst>
                                  <p:childTnLst>
                                    <p:animEffect transition="out" filter="fade">
                                      <p:cBhvr>
                                        <p:cTn id="58" dur="200"/>
                                        <p:tgtEl>
                                          <p:spTgt spid="445480"/>
                                        </p:tgtEl>
                                      </p:cBhvr>
                                    </p:animEffect>
                                    <p:set>
                                      <p:cBhvr>
                                        <p:cTn id="59" dur="1" fill="hold">
                                          <p:stCondLst>
                                            <p:cond delay="199"/>
                                          </p:stCondLst>
                                        </p:cTn>
                                        <p:tgtEl>
                                          <p:spTgt spid="445480"/>
                                        </p:tgtEl>
                                        <p:attrNameLst>
                                          <p:attrName>style.visibility</p:attrName>
                                        </p:attrNameLst>
                                      </p:cBhvr>
                                      <p:to>
                                        <p:strVal val="hidden"/>
                                      </p:to>
                                    </p:set>
                                  </p:childTnLst>
                                </p:cTn>
                              </p:par>
                            </p:childTnLst>
                          </p:cTn>
                        </p:par>
                      </p:childTnLst>
                    </p:cTn>
                  </p:par>
                </p:childTnLst>
              </p:cTn>
              <p:nextCondLst>
                <p:cond evt="onClick" delay="0">
                  <p:tgtEl>
                    <p:spTgt spid="445452"/>
                  </p:tgtEl>
                </p:cond>
              </p:nextCondLst>
            </p:seq>
            <p:seq concurrent="1" nextAc="seek">
              <p:cTn id="60" restart="whenNotActive" fill="hold" evtFilter="cancelBubble" nodeType="interactiveSeq">
                <p:stCondLst>
                  <p:cond evt="onClick" delay="0">
                    <p:tgtEl>
                      <p:spTgt spid="44545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path" presetSubtype="0" fill="hold" nodeType="withEffect">
                                  <p:stCondLst>
                                    <p:cond delay="0"/>
                                  </p:stCondLst>
                                  <p:childTnLst>
                                    <p:animMotion origin="layout" path="M -0.99688 0.34699 L -0.99688 0.34699 " pathEditMode="fixed" rAng="0" ptsTypes="AA">
                                      <p:cBhvr>
                                        <p:cTn id="64" dur="10" fill="hold"/>
                                        <p:tgtEl>
                                          <p:spTgt spid="445467"/>
                                        </p:tgtEl>
                                        <p:attrNameLst>
                                          <p:attrName>ppt_x</p:attrName>
                                          <p:attrName>ppt_y</p:attrName>
                                        </p:attrNameLst>
                                      </p:cBhvr>
                                      <p:rCtr x="0" y="0"/>
                                    </p:animMotion>
                                  </p:childTnLst>
                                </p:cTn>
                              </p:par>
                              <p:par>
                                <p:cTn id="65" presetID="3" presetClass="entr" presetSubtype="0" fill="hold" grpId="0" nodeType="withEffect">
                                  <p:stCondLst>
                                    <p:cond delay="0"/>
                                  </p:stCondLst>
                                  <p:childTnLst>
                                    <p:set>
                                      <p:cBhvr>
                                        <p:cTn id="66" dur="1" fill="hold">
                                          <p:stCondLst>
                                            <p:cond delay="0"/>
                                          </p:stCondLst>
                                        </p:cTn>
                                        <p:tgtEl>
                                          <p:spTgt spid="445450"/>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445467"/>
                                        </p:tgtEl>
                                        <p:attrNameLst>
                                          <p:attrName>style.visibility</p:attrName>
                                        </p:attrNameLst>
                                      </p:cBhvr>
                                      <p:to>
                                        <p:strVal val="visible"/>
                                      </p:to>
                                    </p:set>
                                    <p:animEffect transition="in" filter="fade">
                                      <p:cBhvr>
                                        <p:cTn id="69" dur="200"/>
                                        <p:tgtEl>
                                          <p:spTgt spid="445467"/>
                                        </p:tgtEl>
                                      </p:cBhvr>
                                    </p:animEffect>
                                  </p:childTnLst>
                                  <p:subTnLst>
                                    <p:audio>
                                      <p:cMediaNode>
                                        <p:cTn display="0" masterRel="sameClick">
                                          <p:stCondLst>
                                            <p:cond evt="begin" delay="0">
                                              <p:tn val="67"/>
                                            </p:cond>
                                          </p:stCondLst>
                                          <p:endCondLst>
                                            <p:cond evt="onStopAudio" delay="0">
                                              <p:tgtEl>
                                                <p:sldTgt/>
                                              </p:tgtEl>
                                            </p:cond>
                                          </p:endCondLst>
                                        </p:cTn>
                                        <p:tgtEl>
                                          <p:sndTgt r:embed="rId4" name="Buzzer.wav"/>
                                        </p:tgtEl>
                                      </p:cMediaNode>
                                    </p:audio>
                                  </p:subTnLst>
                                </p:cTn>
                              </p:par>
                            </p:childTnLst>
                          </p:cTn>
                        </p:par>
                        <p:par>
                          <p:cTn id="70" fill="hold" nodeType="afterGroup">
                            <p:stCondLst>
                              <p:cond delay="200"/>
                            </p:stCondLst>
                            <p:childTnLst>
                              <p:par>
                                <p:cTn id="71" presetID="10" presetClass="exit" presetSubtype="0" fill="hold" nodeType="afterEffect">
                                  <p:stCondLst>
                                    <p:cond delay="500"/>
                                  </p:stCondLst>
                                  <p:childTnLst>
                                    <p:animEffect transition="out" filter="fade">
                                      <p:cBhvr>
                                        <p:cTn id="72" dur="200"/>
                                        <p:tgtEl>
                                          <p:spTgt spid="445467"/>
                                        </p:tgtEl>
                                      </p:cBhvr>
                                    </p:animEffect>
                                    <p:set>
                                      <p:cBhvr>
                                        <p:cTn id="73" dur="1" fill="hold">
                                          <p:stCondLst>
                                            <p:cond delay="199"/>
                                          </p:stCondLst>
                                        </p:cTn>
                                        <p:tgtEl>
                                          <p:spTgt spid="445467"/>
                                        </p:tgtEl>
                                        <p:attrNameLst>
                                          <p:attrName>style.visibility</p:attrName>
                                        </p:attrNameLst>
                                      </p:cBhvr>
                                      <p:to>
                                        <p:strVal val="hidden"/>
                                      </p:to>
                                    </p:set>
                                  </p:childTnLst>
                                </p:cTn>
                              </p:par>
                            </p:childTnLst>
                          </p:cTn>
                        </p:par>
                      </p:childTnLst>
                    </p:cTn>
                  </p:par>
                </p:childTnLst>
              </p:cTn>
              <p:nextCondLst>
                <p:cond evt="onClick" delay="0">
                  <p:tgtEl>
                    <p:spTgt spid="445453"/>
                  </p:tgtEl>
                </p:cond>
              </p:nextCondLst>
            </p:seq>
            <p:seq concurrent="1" nextAc="seek">
              <p:cTn id="74" restart="whenNotActive" fill="hold" evtFilter="cancelBubble" nodeType="interactiveSeq">
                <p:stCondLst>
                  <p:cond evt="onClick" delay="0">
                    <p:tgtEl>
                      <p:spTgt spid="44545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2" presetClass="exit" presetSubtype="1" fill="hold" nodeType="clickEffect">
                                  <p:stCondLst>
                                    <p:cond delay="0"/>
                                  </p:stCondLst>
                                  <p:childTnLst>
                                    <p:animEffect transition="out" filter="slide(fromTop)">
                                      <p:cBhvr>
                                        <p:cTn id="78" dur="300"/>
                                        <p:tgtEl>
                                          <p:spTgt spid="445459"/>
                                        </p:tgtEl>
                                      </p:cBhvr>
                                    </p:animEffect>
                                    <p:set>
                                      <p:cBhvr>
                                        <p:cTn id="79" dur="1" fill="hold">
                                          <p:stCondLst>
                                            <p:cond delay="299"/>
                                          </p:stCondLst>
                                        </p:cTn>
                                        <p:tgtEl>
                                          <p:spTgt spid="445459"/>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45459"/>
                  </p:tgtEl>
                </p:cond>
              </p:nextCondLst>
            </p:seq>
            <p:seq concurrent="1" nextAc="seek">
              <p:cTn id="80" restart="whenNotActive" fill="hold" evtFilter="cancelBubble" nodeType="interactiveSeq">
                <p:stCondLst>
                  <p:cond evt="onClick" delay="0">
                    <p:tgtEl>
                      <p:spTgt spid="445463"/>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2" presetClass="exit" presetSubtype="1" fill="hold" nodeType="clickEffect">
                                  <p:stCondLst>
                                    <p:cond delay="0"/>
                                  </p:stCondLst>
                                  <p:childTnLst>
                                    <p:animEffect transition="out" filter="slide(fromTop)">
                                      <p:cBhvr>
                                        <p:cTn id="84" dur="300"/>
                                        <p:tgtEl>
                                          <p:spTgt spid="445463"/>
                                        </p:tgtEl>
                                      </p:cBhvr>
                                    </p:animEffect>
                                    <p:set>
                                      <p:cBhvr>
                                        <p:cTn id="85" dur="1" fill="hold">
                                          <p:stCondLst>
                                            <p:cond delay="299"/>
                                          </p:stCondLst>
                                        </p:cTn>
                                        <p:tgtEl>
                                          <p:spTgt spid="445463"/>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45463"/>
                  </p:tgtEl>
                </p:cond>
              </p:nextCondLst>
            </p:seq>
            <p:seq concurrent="1" nextAc="seek">
              <p:cTn id="86" restart="whenNotActive" fill="hold" evtFilter="cancelBubble" nodeType="interactiveSeq">
                <p:stCondLst>
                  <p:cond evt="onClick" delay="0">
                    <p:tgtEl>
                      <p:spTgt spid="445464"/>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2" presetClass="exit" presetSubtype="1" fill="hold" nodeType="clickEffect">
                                  <p:stCondLst>
                                    <p:cond delay="0"/>
                                  </p:stCondLst>
                                  <p:childTnLst>
                                    <p:animEffect transition="out" filter="slide(fromTop)">
                                      <p:cBhvr>
                                        <p:cTn id="90" dur="400"/>
                                        <p:tgtEl>
                                          <p:spTgt spid="445464"/>
                                        </p:tgtEl>
                                      </p:cBhvr>
                                    </p:animEffect>
                                    <p:set>
                                      <p:cBhvr>
                                        <p:cTn id="91" dur="1" fill="hold">
                                          <p:stCondLst>
                                            <p:cond delay="399"/>
                                          </p:stCondLst>
                                        </p:cTn>
                                        <p:tgtEl>
                                          <p:spTgt spid="44546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45464"/>
                  </p:tgtEl>
                </p:cond>
              </p:nextCondLst>
            </p:seq>
            <p:seq concurrent="1" nextAc="seek">
              <p:cTn id="92" restart="whenNotActive" fill="hold" evtFilter="cancelBubble" nodeType="interactiveSeq">
                <p:stCondLst>
                  <p:cond evt="onClick" delay="0">
                    <p:tgtEl>
                      <p:spTgt spid="445465"/>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2" presetClass="exit" presetSubtype="1" fill="hold" nodeType="clickEffect">
                                  <p:stCondLst>
                                    <p:cond delay="0"/>
                                  </p:stCondLst>
                                  <p:childTnLst>
                                    <p:animEffect transition="out" filter="slide(fromTop)">
                                      <p:cBhvr>
                                        <p:cTn id="96" dur="300"/>
                                        <p:tgtEl>
                                          <p:spTgt spid="445465"/>
                                        </p:tgtEl>
                                      </p:cBhvr>
                                    </p:animEffect>
                                    <p:set>
                                      <p:cBhvr>
                                        <p:cTn id="97" dur="1" fill="hold">
                                          <p:stCondLst>
                                            <p:cond delay="299"/>
                                          </p:stCondLst>
                                        </p:cTn>
                                        <p:tgtEl>
                                          <p:spTgt spid="445465"/>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45465"/>
                  </p:tgtEl>
                </p:cond>
              </p:nextCondLst>
            </p:seq>
            <p:seq concurrent="1" nextAc="seek">
              <p:cTn id="98" restart="whenNotActive" fill="hold" evtFilter="cancelBubble" nodeType="interactiveSeq">
                <p:stCondLst>
                  <p:cond evt="onClick" delay="0">
                    <p:tgtEl>
                      <p:spTgt spid="445493"/>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42" presetClass="path" presetSubtype="0" fill="hold" nodeType="clickEffect">
                                  <p:stCondLst>
                                    <p:cond delay="0"/>
                                  </p:stCondLst>
                                  <p:childTnLst>
                                    <p:animMotion origin="layout" path="M -0.97014 -0.19352 L -0.97014 -0.19352 " pathEditMode="fixed" rAng="0" ptsTypes="AA">
                                      <p:cBhvr>
                                        <p:cTn id="102" dur="10" fill="hold"/>
                                        <p:tgtEl>
                                          <p:spTgt spid="445459"/>
                                        </p:tgtEl>
                                        <p:attrNameLst>
                                          <p:attrName>ppt_x</p:attrName>
                                          <p:attrName>ppt_y</p:attrName>
                                        </p:attrNameLst>
                                      </p:cBhvr>
                                      <p:rCtr x="0" y="0"/>
                                    </p:animMotion>
                                  </p:childTnLst>
                                </p:cTn>
                              </p:par>
                              <p:par>
                                <p:cTn id="103" presetID="42" presetClass="path" presetSubtype="0" fill="hold" nodeType="withEffect">
                                  <p:stCondLst>
                                    <p:cond delay="0"/>
                                  </p:stCondLst>
                                  <p:childTnLst>
                                    <p:animMotion origin="layout" path="M -0.97014 -0.19352 L -0.97014 -0.19352 " pathEditMode="fixed" rAng="0" ptsTypes="AA">
                                      <p:cBhvr>
                                        <p:cTn id="104" dur="10" fill="hold"/>
                                        <p:tgtEl>
                                          <p:spTgt spid="445465"/>
                                        </p:tgtEl>
                                        <p:attrNameLst>
                                          <p:attrName>ppt_x</p:attrName>
                                          <p:attrName>ppt_y</p:attrName>
                                        </p:attrNameLst>
                                      </p:cBhvr>
                                      <p:rCtr x="0" y="0"/>
                                    </p:animMotion>
                                  </p:childTnLst>
                                </p:cTn>
                              </p:par>
                              <p:par>
                                <p:cTn id="105" presetID="42" presetClass="path" presetSubtype="0" fill="hold" nodeType="withEffect">
                                  <p:stCondLst>
                                    <p:cond delay="0"/>
                                  </p:stCondLst>
                                  <p:childTnLst>
                                    <p:animMotion origin="layout" path="M -0.97014 -0.19353 L -0.97014 -0.19353 " pathEditMode="fixed" rAng="0" ptsTypes="AA">
                                      <p:cBhvr>
                                        <p:cTn id="106" dur="10" fill="hold"/>
                                        <p:tgtEl>
                                          <p:spTgt spid="445464"/>
                                        </p:tgtEl>
                                        <p:attrNameLst>
                                          <p:attrName>ppt_x</p:attrName>
                                          <p:attrName>ppt_y</p:attrName>
                                        </p:attrNameLst>
                                      </p:cBhvr>
                                      <p:rCtr x="0" y="0"/>
                                    </p:animMotion>
                                  </p:childTnLst>
                                </p:cTn>
                              </p:par>
                              <p:par>
                                <p:cTn id="107" presetID="42" presetClass="path" presetSubtype="0" fill="hold" nodeType="withEffect">
                                  <p:stCondLst>
                                    <p:cond delay="0"/>
                                  </p:stCondLst>
                                  <p:childTnLst>
                                    <p:animMotion origin="layout" path="M -0.97014 -0.19353 L -0.97014 -0.19353 " pathEditMode="fixed" rAng="0" ptsTypes="AA">
                                      <p:cBhvr>
                                        <p:cTn id="108" dur="10" fill="hold"/>
                                        <p:tgtEl>
                                          <p:spTgt spid="445463"/>
                                        </p:tgtEl>
                                        <p:attrNameLst>
                                          <p:attrName>ppt_x</p:attrName>
                                          <p:attrName>ppt_y</p:attrName>
                                        </p:attrNameLst>
                                      </p:cBhvr>
                                      <p:rCtr x="0" y="0"/>
                                    </p:animMotion>
                                  </p:childTnLst>
                                </p:cTn>
                              </p:par>
                              <p:par>
                                <p:cTn id="109" presetID="42" presetClass="path" presetSubtype="0" fill="hold" grpId="1" nodeType="withEffect">
                                  <p:stCondLst>
                                    <p:cond delay="0"/>
                                  </p:stCondLst>
                                  <p:iterate type="lt">
                                    <p:tmPct val="0"/>
                                  </p:iterate>
                                  <p:childTnLst>
                                    <p:animMotion origin="layout" path="M -0.96736 0.39745 L -0.96736 0.39745 " pathEditMode="fixed" rAng="0" ptsTypes="AA">
                                      <p:cBhvr>
                                        <p:cTn id="110" dur="10" fill="hold"/>
                                        <p:tgtEl>
                                          <p:spTgt spid="445497">
                                            <p:bg/>
                                          </p:spTgt>
                                        </p:tgtEl>
                                        <p:attrNameLst>
                                          <p:attrName>ppt_x</p:attrName>
                                          <p:attrName>ppt_y</p:attrName>
                                        </p:attrNameLst>
                                      </p:cBhvr>
                                      <p:rCtr x="0" y="0"/>
                                    </p:animMotion>
                                  </p:childTnLst>
                                </p:cTn>
                              </p:par>
                              <p:par>
                                <p:cTn id="111" presetID="42" presetClass="path" presetSubtype="0" fill="hold" grpId="1" nodeType="withEffect">
                                  <p:stCondLst>
                                    <p:cond delay="0"/>
                                  </p:stCondLst>
                                  <p:iterate type="lt">
                                    <p:tmPct val="0"/>
                                  </p:iterate>
                                  <p:childTnLst>
                                    <p:animMotion origin="layout" path="M -0.97223 0.35717 L -0.97223 0.35717 " pathEditMode="fixed" rAng="0" ptsTypes="AA">
                                      <p:cBhvr>
                                        <p:cTn id="112" dur="10" fill="hold"/>
                                        <p:tgtEl>
                                          <p:spTgt spid="445497">
                                            <p:txEl>
                                              <p:pRg st="0" end="0"/>
                                            </p:txEl>
                                          </p:spTgt>
                                        </p:tgtEl>
                                        <p:attrNameLst>
                                          <p:attrName>ppt_x</p:attrName>
                                          <p:attrName>ppt_y</p:attrName>
                                        </p:attrNameLst>
                                      </p:cBhvr>
                                      <p:rCtr x="0" y="0"/>
                                    </p:animMotion>
                                  </p:childTnLst>
                                </p:cTn>
                              </p:par>
                              <p:par>
                                <p:cTn id="113" presetID="1" presetClass="exit" presetSubtype="0" fill="hold" grpId="2" nodeType="withEffect">
                                  <p:stCondLst>
                                    <p:cond delay="0"/>
                                  </p:stCondLst>
                                  <p:childTnLst>
                                    <p:set>
                                      <p:cBhvr>
                                        <p:cTn id="114" dur="1" fill="hold">
                                          <p:stCondLst>
                                            <p:cond delay="0"/>
                                          </p:stCondLst>
                                        </p:cTn>
                                        <p:tgtEl>
                                          <p:spTgt spid="445497">
                                            <p:txEl>
                                              <p:pRg st="0" end="0"/>
                                            </p:txEl>
                                          </p:spTgt>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445497">
                                            <p:bg/>
                                          </p:spTgt>
                                        </p:tgtEl>
                                        <p:attrNameLst>
                                          <p:attrName>style.visibility</p:attrName>
                                        </p:attrNameLst>
                                      </p:cBhvr>
                                      <p:to>
                                        <p:strVal val="hidden"/>
                                      </p:to>
                                    </p:set>
                                  </p:childTnLst>
                                </p:cTn>
                              </p:par>
                            </p:childTnLst>
                          </p:cTn>
                        </p:par>
                        <p:par>
                          <p:cTn id="117" fill="hold" nodeType="afterGroup">
                            <p:stCondLst>
                              <p:cond delay="10"/>
                            </p:stCondLst>
                            <p:childTnLst>
                              <p:par>
                                <p:cTn id="118" presetID="12" presetClass="exit" presetSubtype="1" fill="hold" nodeType="afterEffect">
                                  <p:stCondLst>
                                    <p:cond delay="0"/>
                                  </p:stCondLst>
                                  <p:childTnLst>
                                    <p:animEffect transition="out" filter="slide(fromTop)">
                                      <p:cBhvr>
                                        <p:cTn id="119" dur="1000"/>
                                        <p:tgtEl>
                                          <p:spTgt spid="445494"/>
                                        </p:tgtEl>
                                      </p:cBhvr>
                                    </p:animEffect>
                                    <p:set>
                                      <p:cBhvr>
                                        <p:cTn id="120" dur="1" fill="hold">
                                          <p:stCondLst>
                                            <p:cond delay="999"/>
                                          </p:stCondLst>
                                        </p:cTn>
                                        <p:tgtEl>
                                          <p:spTgt spid="445494"/>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445493"/>
                                        </p:tgtEl>
                                      </p:cBhvr>
                                    </p:animEffect>
                                    <p:set>
                                      <p:cBhvr>
                                        <p:cTn id="123" dur="1" fill="hold">
                                          <p:stCondLst>
                                            <p:cond delay="499"/>
                                          </p:stCondLst>
                                        </p:cTn>
                                        <p:tgtEl>
                                          <p:spTgt spid="445493"/>
                                        </p:tgtEl>
                                        <p:attrNameLst>
                                          <p:attrName>style.visibility</p:attrName>
                                        </p:attrNameLst>
                                      </p:cBhvr>
                                      <p:to>
                                        <p:strVal val="hidden"/>
                                      </p:to>
                                    </p:set>
                                  </p:childTnLst>
                                </p:cTn>
                              </p:par>
                            </p:childTnLst>
                          </p:cTn>
                        </p:par>
                        <p:par>
                          <p:cTn id="124" fill="hold" nodeType="afterGroup">
                            <p:stCondLst>
                              <p:cond delay="1010"/>
                            </p:stCondLst>
                            <p:childTnLst>
                              <p:par>
                                <p:cTn id="125" presetID="10" presetClass="entr" presetSubtype="0" fill="hold" grpId="5" nodeType="afterEffect">
                                  <p:stCondLst>
                                    <p:cond delay="490"/>
                                  </p:stCondLst>
                                  <p:childTnLst>
                                    <p:set>
                                      <p:cBhvr>
                                        <p:cTn id="126" dur="1" fill="hold">
                                          <p:stCondLst>
                                            <p:cond delay="0"/>
                                          </p:stCondLst>
                                        </p:cTn>
                                        <p:tgtEl>
                                          <p:spTgt spid="445497">
                                            <p:bg/>
                                          </p:spTgt>
                                        </p:tgtEl>
                                        <p:attrNameLst>
                                          <p:attrName>style.visibility</p:attrName>
                                        </p:attrNameLst>
                                      </p:cBhvr>
                                      <p:to>
                                        <p:strVal val="visible"/>
                                      </p:to>
                                    </p:set>
                                    <p:animEffect transition="in" filter="fade">
                                      <p:cBhvr>
                                        <p:cTn id="127" dur="500"/>
                                        <p:tgtEl>
                                          <p:spTgt spid="445497">
                                            <p:bg/>
                                          </p:spTgt>
                                        </p:tgtEl>
                                      </p:cBhvr>
                                    </p:animEffect>
                                  </p:childTnLst>
                                </p:cTn>
                              </p:par>
                            </p:childTnLst>
                          </p:cTn>
                        </p:par>
                        <p:par>
                          <p:cTn id="128" fill="hold" nodeType="afterGroup">
                            <p:stCondLst>
                              <p:cond delay="2000"/>
                            </p:stCondLst>
                            <p:childTnLst>
                              <p:par>
                                <p:cTn id="129" presetID="10" presetClass="entr" presetSubtype="0" fill="hold" grpId="4" nodeType="afterEffect">
                                  <p:stCondLst>
                                    <p:cond delay="0"/>
                                  </p:stCondLst>
                                  <p:iterate type="lt">
                                    <p:tmPct val="0"/>
                                  </p:iterate>
                                  <p:childTnLst>
                                    <p:set>
                                      <p:cBhvr>
                                        <p:cTn id="130" dur="1" fill="hold">
                                          <p:stCondLst>
                                            <p:cond delay="0"/>
                                          </p:stCondLst>
                                        </p:cTn>
                                        <p:tgtEl>
                                          <p:spTgt spid="445497">
                                            <p:txEl>
                                              <p:pRg st="0" end="0"/>
                                            </p:txEl>
                                          </p:spTgt>
                                        </p:tgtEl>
                                        <p:attrNameLst>
                                          <p:attrName>style.visibility</p:attrName>
                                        </p:attrNameLst>
                                      </p:cBhvr>
                                      <p:to>
                                        <p:strVal val="visible"/>
                                      </p:to>
                                    </p:set>
                                    <p:animEffect transition="in" filter="fade">
                                      <p:cBhvr>
                                        <p:cTn id="131" dur="500"/>
                                        <p:tgtEl>
                                          <p:spTgt spid="445497">
                                            <p:txEl>
                                              <p:pRg st="0" end="0"/>
                                            </p:txEl>
                                          </p:spTgt>
                                        </p:tgtEl>
                                      </p:cBhvr>
                                    </p:animEffect>
                                  </p:childTnLst>
                                </p:cTn>
                              </p:par>
                            </p:childTnLst>
                          </p:cTn>
                        </p:par>
                        <p:par>
                          <p:cTn id="132" fill="hold" nodeType="afterGroup">
                            <p:stCondLst>
                              <p:cond delay="2500"/>
                            </p:stCondLst>
                            <p:childTnLst>
                              <p:par>
                                <p:cTn id="133" presetID="27" presetClass="entr" presetSubtype="0" fill="hold" grpId="3" nodeType="afterEffect">
                                  <p:stCondLst>
                                    <p:cond delay="0"/>
                                  </p:stCondLst>
                                  <p:iterate type="lt">
                                    <p:tmPct val="50000"/>
                                  </p:iterate>
                                  <p:childTnLst>
                                    <p:set>
                                      <p:cBhvr>
                                        <p:cTn id="134" dur="1" fill="hold">
                                          <p:stCondLst>
                                            <p:cond delay="0"/>
                                          </p:stCondLst>
                                        </p:cTn>
                                        <p:tgtEl>
                                          <p:spTgt spid="445497">
                                            <p:txEl>
                                              <p:pRg st="0" end="0"/>
                                            </p:txEl>
                                          </p:spTgt>
                                        </p:tgtEl>
                                        <p:attrNameLst>
                                          <p:attrName>style.visibility</p:attrName>
                                        </p:attrNameLst>
                                      </p:cBhvr>
                                      <p:to>
                                        <p:strVal val="visible"/>
                                      </p:to>
                                    </p:set>
                                    <p:anim calcmode="discrete" valueType="clr">
                                      <p:cBhvr override="childStyle">
                                        <p:cTn id="135" dur="80"/>
                                        <p:tgtEl>
                                          <p:spTgt spid="445497">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36" dur="80"/>
                                        <p:tgtEl>
                                          <p:spTgt spid="445497">
                                            <p:txEl>
                                              <p:pRg st="0" end="0"/>
                                            </p:txEl>
                                          </p:spTgt>
                                        </p:tgtEl>
                                        <p:attrNameLst>
                                          <p:attrName>fillcolor</p:attrName>
                                        </p:attrNameLst>
                                      </p:cBhvr>
                                      <p:tavLst>
                                        <p:tav tm="0">
                                          <p:val>
                                            <p:clrVal>
                                              <a:schemeClr val="accent2"/>
                                            </p:clrVal>
                                          </p:val>
                                        </p:tav>
                                        <p:tav tm="50000">
                                          <p:val>
                                            <p:clrVal>
                                              <a:schemeClr val="hlink"/>
                                            </p:clrVal>
                                          </p:val>
                                        </p:tav>
                                      </p:tavLst>
                                    </p:anim>
                                    <p:set>
                                      <p:cBhvr>
                                        <p:cTn id="137" dur="80"/>
                                        <p:tgtEl>
                                          <p:spTgt spid="445497">
                                            <p:txEl>
                                              <p:pRg st="0" end="0"/>
                                            </p:txEl>
                                          </p:spTgt>
                                        </p:tgtEl>
                                        <p:attrNameLst>
                                          <p:attrName>fill.type</p:attrName>
                                        </p:attrNameLst>
                                      </p:cBhvr>
                                      <p:to>
                                        <p:strVal val="solid"/>
                                      </p:to>
                                    </p:set>
                                  </p:childTnLst>
                                </p:cTn>
                              </p:par>
                            </p:childTnLst>
                          </p:cTn>
                        </p:par>
                        <p:par>
                          <p:cTn id="138" fill="hold" nodeType="afterGroup">
                            <p:stCondLst>
                              <p:cond delay="3020"/>
                            </p:stCondLst>
                            <p:childTnLst>
                              <p:par>
                                <p:cTn id="139" presetID="10" presetClass="exit" presetSubtype="0" fill="hold" grpId="0" nodeType="afterEffect">
                                  <p:stCondLst>
                                    <p:cond delay="3040"/>
                                  </p:stCondLst>
                                  <p:iterate type="lt">
                                    <p:tmPct val="0"/>
                                  </p:iterate>
                                  <p:childTnLst>
                                    <p:animEffect transition="out" filter="fade">
                                      <p:cBhvr>
                                        <p:cTn id="140" dur="500"/>
                                        <p:tgtEl>
                                          <p:spTgt spid="445497">
                                            <p:txEl>
                                              <p:pRg st="0" end="0"/>
                                            </p:txEl>
                                          </p:spTgt>
                                        </p:tgtEl>
                                      </p:cBhvr>
                                    </p:animEffect>
                                    <p:set>
                                      <p:cBhvr>
                                        <p:cTn id="141" dur="1" fill="hold">
                                          <p:stCondLst>
                                            <p:cond delay="499"/>
                                          </p:stCondLst>
                                        </p:cTn>
                                        <p:tgtEl>
                                          <p:spTgt spid="445497">
                                            <p:txEl>
                                              <p:pRg st="0" end="0"/>
                                            </p:txEl>
                                          </p:spTgt>
                                        </p:tgtEl>
                                        <p:attrNameLst>
                                          <p:attrName>style.visibility</p:attrName>
                                        </p:attrNameLst>
                                      </p:cBhvr>
                                      <p:to>
                                        <p:strVal val="hidden"/>
                                      </p:to>
                                    </p:set>
                                  </p:childTnLst>
                                </p:cTn>
                              </p:par>
                              <p:par>
                                <p:cTn id="142" presetID="10" presetClass="exit" presetSubtype="0" fill="hold" grpId="0" nodeType="withEffect">
                                  <p:stCondLst>
                                    <p:cond delay="3040"/>
                                  </p:stCondLst>
                                  <p:iterate type="lt">
                                    <p:tmPct val="0"/>
                                  </p:iterate>
                                  <p:childTnLst>
                                    <p:animEffect transition="out" filter="fade">
                                      <p:cBhvr>
                                        <p:cTn id="143" dur="500"/>
                                        <p:tgtEl>
                                          <p:spTgt spid="445497">
                                            <p:bg/>
                                          </p:spTgt>
                                        </p:tgtEl>
                                      </p:cBhvr>
                                    </p:animEffect>
                                    <p:set>
                                      <p:cBhvr>
                                        <p:cTn id="144" dur="1" fill="hold">
                                          <p:stCondLst>
                                            <p:cond delay="499"/>
                                          </p:stCondLst>
                                        </p:cTn>
                                        <p:tgtEl>
                                          <p:spTgt spid="445497">
                                            <p:bg/>
                                          </p:spTgt>
                                        </p:tgtEl>
                                        <p:attrNameLst>
                                          <p:attrName>style.visibility</p:attrName>
                                        </p:attrNameLst>
                                      </p:cBhvr>
                                      <p:to>
                                        <p:strVal val="hidden"/>
                                      </p:to>
                                    </p:set>
                                  </p:childTnLst>
                                </p:cTn>
                              </p:par>
                            </p:childTnLst>
                          </p:cTn>
                        </p:par>
                      </p:childTnLst>
                    </p:cTn>
                  </p:par>
                </p:childTnLst>
              </p:cTn>
              <p:nextCondLst>
                <p:cond evt="onClick" delay="0">
                  <p:tgtEl>
                    <p:spTgt spid="445493"/>
                  </p:tgtEl>
                </p:cond>
              </p:nextCondLst>
            </p:seq>
            <p:seq concurrent="1" nextAc="seek">
              <p:cTn id="145" restart="whenNotActive" fill="hold" evtFilter="cancelBubble" nodeType="interactiveSeq">
                <p:stCondLst>
                  <p:cond evt="onClick" delay="0">
                    <p:tgtEl>
                      <p:spTgt spid="445498"/>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3" presetClass="entr" presetSubtype="0" fill="hold" grpId="1" nodeType="clickEffect">
                                  <p:stCondLst>
                                    <p:cond delay="0"/>
                                  </p:stCondLst>
                                  <p:childTnLst>
                                    <p:set>
                                      <p:cBhvr>
                                        <p:cTn id="149" dur="1" fill="hold">
                                          <p:stCondLst>
                                            <p:cond delay="0"/>
                                          </p:stCondLst>
                                        </p:cTn>
                                        <p:tgtEl>
                                          <p:spTgt spid="445451"/>
                                        </p:tgtEl>
                                        <p:attrNameLst>
                                          <p:attrName>style.visibility</p:attrName>
                                        </p:attrNameLst>
                                      </p:cBhvr>
                                      <p:to>
                                        <p:strVal val="visible"/>
                                      </p:to>
                                    </p:set>
                                  </p:childTnLst>
                                </p:cTn>
                              </p:par>
                              <p:par>
                                <p:cTn id="150" presetID="3" presetClass="exit" presetSubtype="0" fill="hold" grpId="2" nodeType="withEffect">
                                  <p:stCondLst>
                                    <p:cond delay="0"/>
                                  </p:stCondLst>
                                  <p:childTnLst>
                                    <p:set>
                                      <p:cBhvr>
                                        <p:cTn id="151" dur="1" fill="hold">
                                          <p:stCondLst>
                                            <p:cond delay="0"/>
                                          </p:stCondLst>
                                        </p:cTn>
                                        <p:tgtEl>
                                          <p:spTgt spid="445452"/>
                                        </p:tgtEl>
                                        <p:attrNameLst>
                                          <p:attrName>style.visibility</p:attrName>
                                        </p:attrNameLst>
                                      </p:cBhvr>
                                      <p:to>
                                        <p:strVal val="hidden"/>
                                      </p:to>
                                    </p:set>
                                  </p:childTnLst>
                                </p:cTn>
                              </p:par>
                              <p:par>
                                <p:cTn id="152" presetID="3" presetClass="exit" presetSubtype="0" fill="hold" grpId="1" nodeType="withEffect">
                                  <p:stCondLst>
                                    <p:cond delay="0"/>
                                  </p:stCondLst>
                                  <p:childTnLst>
                                    <p:set>
                                      <p:cBhvr>
                                        <p:cTn id="153" dur="1" fill="hold">
                                          <p:stCondLst>
                                            <p:cond delay="0"/>
                                          </p:stCondLst>
                                        </p:cTn>
                                        <p:tgtEl>
                                          <p:spTgt spid="445453"/>
                                        </p:tgtEl>
                                        <p:attrNameLst>
                                          <p:attrName>style.visibility</p:attrName>
                                        </p:attrNameLst>
                                      </p:cBhvr>
                                      <p:to>
                                        <p:strVal val="hidden"/>
                                      </p:to>
                                    </p:set>
                                  </p:childTnLst>
                                </p:cTn>
                              </p:par>
                              <p:par>
                                <p:cTn id="154" presetID="3" presetClass="exit" presetSubtype="0" fill="hold" grpId="1" nodeType="withEffect">
                                  <p:stCondLst>
                                    <p:cond delay="0"/>
                                  </p:stCondLst>
                                  <p:childTnLst>
                                    <p:set>
                                      <p:cBhvr>
                                        <p:cTn id="155" dur="1" fill="hold">
                                          <p:stCondLst>
                                            <p:cond delay="0"/>
                                          </p:stCondLst>
                                        </p:cTn>
                                        <p:tgtEl>
                                          <p:spTgt spid="445448"/>
                                        </p:tgtEl>
                                        <p:attrNameLst>
                                          <p:attrName>style.visibility</p:attrName>
                                        </p:attrNameLst>
                                      </p:cBhvr>
                                      <p:to>
                                        <p:strVal val="hidden"/>
                                      </p:to>
                                    </p:set>
                                  </p:childTnLst>
                                </p:cTn>
                              </p:par>
                              <p:par>
                                <p:cTn id="156" presetID="3" presetClass="exit" presetSubtype="0" fill="hold" grpId="1" nodeType="withEffect">
                                  <p:stCondLst>
                                    <p:cond delay="0"/>
                                  </p:stCondLst>
                                  <p:childTnLst>
                                    <p:set>
                                      <p:cBhvr>
                                        <p:cTn id="157" dur="1" fill="hold">
                                          <p:stCondLst>
                                            <p:cond delay="0"/>
                                          </p:stCondLst>
                                        </p:cTn>
                                        <p:tgtEl>
                                          <p:spTgt spid="445449"/>
                                        </p:tgtEl>
                                        <p:attrNameLst>
                                          <p:attrName>style.visibility</p:attrName>
                                        </p:attrNameLst>
                                      </p:cBhvr>
                                      <p:to>
                                        <p:strVal val="hidden"/>
                                      </p:to>
                                    </p:set>
                                  </p:childTnLst>
                                </p:cTn>
                              </p:par>
                              <p:par>
                                <p:cTn id="158" presetID="3" presetClass="exit" presetSubtype="0" fill="hold" grpId="1" nodeType="withEffect">
                                  <p:stCondLst>
                                    <p:cond delay="0"/>
                                  </p:stCondLst>
                                  <p:childTnLst>
                                    <p:set>
                                      <p:cBhvr>
                                        <p:cTn id="159" dur="1" fill="hold">
                                          <p:stCondLst>
                                            <p:cond delay="0"/>
                                          </p:stCondLst>
                                        </p:cTn>
                                        <p:tgtEl>
                                          <p:spTgt spid="445450"/>
                                        </p:tgtEl>
                                        <p:attrNameLst>
                                          <p:attrName>style.visibility</p:attrName>
                                        </p:attrNameLst>
                                      </p:cBhvr>
                                      <p:to>
                                        <p:strVal val="hidden"/>
                                      </p:to>
                                    </p:set>
                                  </p:childTnLst>
                                </p:cTn>
                              </p:par>
                            </p:childTnLst>
                          </p:cTn>
                        </p:par>
                      </p:childTnLst>
                    </p:cTn>
                  </p:par>
                </p:childTnLst>
              </p:cTn>
              <p:nextCondLst>
                <p:cond evt="onClick" delay="0">
                  <p:tgtEl>
                    <p:spTgt spid="445498"/>
                  </p:tgtEl>
                </p:cond>
              </p:nextCondLst>
            </p:seq>
          </p:childTnLst>
        </p:cTn>
      </p:par>
    </p:tnLst>
    <p:bldLst>
      <p:bldP spid="445443" grpId="0" animBg="1"/>
      <p:bldP spid="445444" grpId="0" animBg="1"/>
      <p:bldP spid="445445" grpId="0" animBg="1"/>
      <p:bldP spid="445448" grpId="0" animBg="1"/>
      <p:bldP spid="445448" grpId="1" animBg="1"/>
      <p:bldP spid="445449" grpId="0" animBg="1"/>
      <p:bldP spid="445449" grpId="1" animBg="1"/>
      <p:bldP spid="445450" grpId="0" animBg="1"/>
      <p:bldP spid="445450" grpId="1" animBg="1"/>
      <p:bldP spid="445451" grpId="0" animBg="1"/>
      <p:bldP spid="445451" grpId="1" animBg="1"/>
      <p:bldP spid="445452" grpId="0" animBg="1"/>
      <p:bldP spid="445452" grpId="1" animBg="1"/>
      <p:bldP spid="445452" grpId="2" animBg="1"/>
      <p:bldP spid="445453" grpId="0" animBg="1"/>
      <p:bldP spid="445453" grpId="1" animBg="1"/>
      <p:bldP spid="445454" grpId="0" animBg="1"/>
      <p:bldP spid="445455" grpId="0" animBg="1"/>
      <p:bldP spid="445456" grpId="0" animBg="1"/>
      <p:bldP spid="445497" grpId="0" build="allAtOnce" animBg="1" autoUpdateAnimBg="0"/>
      <p:bldP spid="445497" grpId="1" build="allAtOnce" animBg="1" autoUpdateAnimBg="0"/>
      <p:bldP spid="445497" grpId="2" build="allAtOnce" animBg="1" autoUpdateAnimBg="0"/>
      <p:bldP spid="445497" grpId="3" build="allAtOnce" autoUpdateAnimBg="0"/>
      <p:bldP spid="445497" grpId="4" build="allAtOnce" autoUpdateAnimBg="0"/>
      <p:bldP spid="445497" grpId="5"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4544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35</a:t>
            </a:r>
          </a:p>
        </p:txBody>
      </p:sp>
      <p:sp>
        <p:nvSpPr>
          <p:cNvPr id="445444" name="Rectangle 4" descr="Small grid">
            <a:hlinkClick r:id="" action="ppaction://macro?name=Score_2"/>
          </p:cNvPr>
          <p:cNvSpPr>
            <a:spLocks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28</a:t>
            </a:r>
          </a:p>
        </p:txBody>
      </p:sp>
      <p:sp>
        <p:nvSpPr>
          <p:cNvPr id="445445" name="Rectangle 5" descr="Small grid">
            <a:hlinkClick r:id="" action="ppaction://macro?name=Score_3"/>
          </p:cNvPr>
          <p:cNvSpPr>
            <a:spLocks noChangeAspect="1" noChangeArrowheads="1"/>
          </p:cNvSpPr>
          <p:nvPr/>
        </p:nvSpPr>
        <p:spPr bwMode="auto">
          <a:xfrm>
            <a:off x="3654425" y="3590925"/>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20</a:t>
            </a:r>
          </a:p>
        </p:txBody>
      </p:sp>
      <p:sp>
        <p:nvSpPr>
          <p:cNvPr id="445446" name="Rectangle 6" descr="Small grid">
            <a:hlinkClick r:id="" action="ppaction://macro?name=Score_4"/>
          </p:cNvPr>
          <p:cNvSpPr>
            <a:spLocks noChangeAspect="1" noChangeArrowheads="1"/>
          </p:cNvSpPr>
          <p:nvPr/>
        </p:nvSpPr>
        <p:spPr bwMode="auto">
          <a:xfrm>
            <a:off x="3654425" y="46339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12</a:t>
            </a:r>
          </a:p>
        </p:txBody>
      </p:sp>
      <p:sp>
        <p:nvSpPr>
          <p:cNvPr id="445447" name="Rectangle 7" descr="Small grid">
            <a:hlinkClick r:id="" action="ppaction://macro?name=Score_5"/>
          </p:cNvPr>
          <p:cNvSpPr>
            <a:spLocks noChangeAspect="1"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5</a:t>
            </a:r>
          </a:p>
        </p:txBody>
      </p:sp>
      <p:sp>
        <p:nvSpPr>
          <p:cNvPr id="445448" name="WordArt 8"/>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49" name="WordArt 9"/>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0" name="WordArt 10"/>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1" name="WordArt 11"/>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4" name="Rectangle 14"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smtClean="0">
                <a:solidFill>
                  <a:schemeClr val="bg1"/>
                </a:solidFill>
                <a:effectLst/>
                <a:latin typeface="Impact" pitchFamily="34" charset="0"/>
              </a:rPr>
              <a:t>When someone gives</a:t>
            </a:r>
          </a:p>
          <a:p>
            <a:pPr algn="ctr"/>
            <a:r>
              <a:rPr lang="en-US" altLang="en-US" sz="2000" dirty="0" smtClean="0">
                <a:solidFill>
                  <a:schemeClr val="bg1"/>
                </a:solidFill>
                <a:effectLst/>
                <a:latin typeface="Impact" pitchFamily="34" charset="0"/>
              </a:rPr>
              <a:t> a child a Not OK touch</a:t>
            </a:r>
          </a:p>
        </p:txBody>
      </p:sp>
      <p:sp>
        <p:nvSpPr>
          <p:cNvPr id="445455" name="Rectangle 15"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bg1"/>
                </a:solidFill>
                <a:effectLst/>
              </a:rPr>
              <a:t>child abuse in which an </a:t>
            </a:r>
            <a:endParaRPr lang="en-US" sz="1600" b="1" dirty="0" smtClean="0">
              <a:solidFill>
                <a:schemeClr val="bg1"/>
              </a:solidFill>
              <a:effectLst/>
            </a:endParaRPr>
          </a:p>
          <a:p>
            <a:pPr algn="ctr"/>
            <a:r>
              <a:rPr lang="en-US" sz="1600" b="1" dirty="0" smtClean="0">
                <a:solidFill>
                  <a:schemeClr val="bg1"/>
                </a:solidFill>
                <a:effectLst/>
              </a:rPr>
              <a:t>adult </a:t>
            </a:r>
            <a:r>
              <a:rPr lang="en-US" sz="1600" b="1" dirty="0">
                <a:solidFill>
                  <a:schemeClr val="bg1"/>
                </a:solidFill>
                <a:effectLst/>
              </a:rPr>
              <a:t>or older </a:t>
            </a:r>
            <a:r>
              <a:rPr lang="en-US" sz="1600" b="1" dirty="0" smtClean="0">
                <a:solidFill>
                  <a:schemeClr val="bg1"/>
                </a:solidFill>
                <a:effectLst/>
              </a:rPr>
              <a:t>adolescent </a:t>
            </a:r>
            <a:r>
              <a:rPr lang="en-US" sz="1600" b="1" dirty="0">
                <a:solidFill>
                  <a:schemeClr val="bg1"/>
                </a:solidFill>
                <a:effectLst/>
              </a:rPr>
              <a:t>uses </a:t>
            </a:r>
            <a:endParaRPr lang="en-US" sz="1600" b="1" dirty="0" smtClean="0">
              <a:solidFill>
                <a:schemeClr val="bg1"/>
              </a:solidFill>
              <a:effectLst/>
            </a:endParaRPr>
          </a:p>
          <a:p>
            <a:pPr algn="ctr"/>
            <a:r>
              <a:rPr lang="en-US" sz="1600" b="1" dirty="0" smtClean="0">
                <a:solidFill>
                  <a:schemeClr val="bg1"/>
                </a:solidFill>
                <a:effectLst/>
              </a:rPr>
              <a:t>a child for </a:t>
            </a:r>
            <a:r>
              <a:rPr lang="en-US" sz="1600" b="1" dirty="0">
                <a:solidFill>
                  <a:schemeClr val="bg1"/>
                </a:solidFill>
                <a:effectLst/>
              </a:rPr>
              <a:t>sexual </a:t>
            </a:r>
            <a:r>
              <a:rPr lang="en-US" sz="1600" b="1" dirty="0" smtClean="0">
                <a:solidFill>
                  <a:schemeClr val="bg1"/>
                </a:solidFill>
                <a:effectLst/>
              </a:rPr>
              <a:t>pleasure</a:t>
            </a:r>
            <a:endParaRPr lang="en-US" altLang="en-US" sz="1600" b="1" dirty="0">
              <a:solidFill>
                <a:schemeClr val="bg1"/>
              </a:solidFill>
              <a:effectLst/>
              <a:latin typeface="Impact" pitchFamily="34" charset="0"/>
            </a:endParaRPr>
          </a:p>
        </p:txBody>
      </p:sp>
      <p:sp>
        <p:nvSpPr>
          <p:cNvPr id="445456" name="Rectangle 16" descr="Small grid"/>
          <p:cNvSpPr>
            <a:spLocks noChangeAspect="1" noChangeArrowheads="1"/>
          </p:cNvSpPr>
          <p:nvPr/>
        </p:nvSpPr>
        <p:spPr bwMode="auto">
          <a:xfrm>
            <a:off x="838200"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smtClean="0">
                <a:solidFill>
                  <a:schemeClr val="bg1"/>
                </a:solidFill>
                <a:effectLst/>
                <a:latin typeface="Impact" pitchFamily="34" charset="0"/>
              </a:rPr>
              <a:t>It is never right for another </a:t>
            </a:r>
          </a:p>
          <a:p>
            <a:pPr algn="ctr"/>
            <a:r>
              <a:rPr lang="en-US" altLang="en-US" sz="1600" dirty="0" smtClean="0">
                <a:solidFill>
                  <a:schemeClr val="bg1"/>
                </a:solidFill>
                <a:effectLst/>
                <a:latin typeface="Impact" pitchFamily="34" charset="0"/>
              </a:rPr>
              <a:t>Person to sexually abuse </a:t>
            </a:r>
          </a:p>
          <a:p>
            <a:pPr algn="ctr"/>
            <a:r>
              <a:rPr lang="en-US" altLang="en-US" sz="1600" dirty="0" smtClean="0">
                <a:solidFill>
                  <a:schemeClr val="bg1"/>
                </a:solidFill>
                <a:effectLst/>
                <a:latin typeface="Impact" pitchFamily="34" charset="0"/>
              </a:rPr>
              <a:t>A child !!</a:t>
            </a:r>
            <a:endParaRPr lang="en-US" altLang="en-US" sz="1600" dirty="0">
              <a:solidFill>
                <a:schemeClr val="bg1"/>
              </a:solidFill>
              <a:effectLst/>
              <a:latin typeface="Impact" pitchFamily="34" charset="0"/>
            </a:endParaRPr>
          </a:p>
        </p:txBody>
      </p:sp>
      <p:sp>
        <p:nvSpPr>
          <p:cNvPr id="445457" name="Rectangle 17"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bg1"/>
                </a:solidFill>
                <a:effectLst/>
              </a:rPr>
              <a:t>Illegal sex acts performed </a:t>
            </a:r>
            <a:endParaRPr lang="en-US" sz="1600" b="1" dirty="0" smtClean="0">
              <a:solidFill>
                <a:schemeClr val="bg1"/>
              </a:solidFill>
              <a:effectLst/>
            </a:endParaRPr>
          </a:p>
          <a:p>
            <a:pPr algn="ctr"/>
            <a:r>
              <a:rPr lang="en-US" sz="1600" b="1" dirty="0" smtClean="0">
                <a:solidFill>
                  <a:schemeClr val="bg1"/>
                </a:solidFill>
                <a:effectLst/>
              </a:rPr>
              <a:t>against </a:t>
            </a:r>
            <a:r>
              <a:rPr lang="en-US" sz="1600" b="1" dirty="0">
                <a:solidFill>
                  <a:schemeClr val="bg1"/>
                </a:solidFill>
                <a:effectLst/>
              </a:rPr>
              <a:t>a </a:t>
            </a:r>
            <a:r>
              <a:rPr lang="en-US" sz="1600" b="1" dirty="0" smtClean="0">
                <a:solidFill>
                  <a:schemeClr val="bg1"/>
                </a:solidFill>
                <a:effectLst/>
              </a:rPr>
              <a:t>minor </a:t>
            </a:r>
            <a:r>
              <a:rPr lang="en-US" sz="1600" b="1" dirty="0">
                <a:solidFill>
                  <a:schemeClr val="bg1"/>
                </a:solidFill>
                <a:effectLst/>
              </a:rPr>
              <a:t>by </a:t>
            </a:r>
            <a:r>
              <a:rPr lang="en-US" sz="1600" b="1" dirty="0" smtClean="0">
                <a:solidFill>
                  <a:schemeClr val="bg1"/>
                </a:solidFill>
                <a:effectLst/>
              </a:rPr>
              <a:t>another </a:t>
            </a:r>
          </a:p>
          <a:p>
            <a:pPr algn="ctr"/>
            <a:r>
              <a:rPr lang="en-US" altLang="en-US" sz="1600" b="1" dirty="0" smtClean="0">
                <a:solidFill>
                  <a:schemeClr val="bg1"/>
                </a:solidFill>
                <a:effectLst/>
                <a:latin typeface="Impact" pitchFamily="34" charset="0"/>
              </a:rPr>
              <a:t>person</a:t>
            </a:r>
            <a:endParaRPr lang="en-US" altLang="en-US" sz="1600" b="1" dirty="0">
              <a:solidFill>
                <a:schemeClr val="bg1"/>
              </a:solidFill>
              <a:effectLst/>
              <a:latin typeface="Impact" pitchFamily="34" charset="0"/>
            </a:endParaRPr>
          </a:p>
        </p:txBody>
      </p:sp>
      <p:sp>
        <p:nvSpPr>
          <p:cNvPr id="445458" name="Rectangle 18"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smtClean="0">
                <a:solidFill>
                  <a:schemeClr val="bg1"/>
                </a:solidFill>
                <a:effectLst/>
              </a:rPr>
              <a:t>Any type of sexual act inflicted </a:t>
            </a:r>
          </a:p>
          <a:p>
            <a:pPr algn="ctr"/>
            <a:r>
              <a:rPr lang="en-US" sz="1600" dirty="0" smtClean="0">
                <a:solidFill>
                  <a:schemeClr val="bg1"/>
                </a:solidFill>
                <a:effectLst/>
              </a:rPr>
              <a:t>on </a:t>
            </a:r>
            <a:r>
              <a:rPr lang="en-US" sz="1600" dirty="0">
                <a:solidFill>
                  <a:schemeClr val="bg1"/>
                </a:solidFill>
                <a:effectLst/>
              </a:rPr>
              <a:t>a </a:t>
            </a:r>
            <a:r>
              <a:rPr lang="en-US" sz="1600" dirty="0" smtClean="0">
                <a:solidFill>
                  <a:schemeClr val="bg1"/>
                </a:solidFill>
                <a:effectLst/>
              </a:rPr>
              <a:t>child by </a:t>
            </a:r>
            <a:r>
              <a:rPr lang="en-US" sz="1600" dirty="0">
                <a:solidFill>
                  <a:schemeClr val="bg1"/>
                </a:solidFill>
                <a:effectLst/>
              </a:rPr>
              <a:t>someone </a:t>
            </a:r>
            <a:r>
              <a:rPr lang="en-US" sz="1600" dirty="0" smtClean="0">
                <a:solidFill>
                  <a:schemeClr val="bg1"/>
                </a:solidFill>
                <a:effectLst/>
              </a:rPr>
              <a:t>the </a:t>
            </a:r>
          </a:p>
          <a:p>
            <a:pPr algn="ctr"/>
            <a:r>
              <a:rPr lang="en-US" sz="1600" dirty="0" smtClean="0">
                <a:solidFill>
                  <a:schemeClr val="bg1"/>
                </a:solidFill>
                <a:effectLst/>
              </a:rPr>
              <a:t>child is acquainted with</a:t>
            </a:r>
            <a:endParaRPr lang="en-US" altLang="en-US" sz="1600" dirty="0">
              <a:solidFill>
                <a:schemeClr val="bg1"/>
              </a:solidFill>
              <a:effectLst/>
              <a:latin typeface="Impact" pitchFamily="34" charset="0"/>
            </a:endParaRPr>
          </a:p>
        </p:txBody>
      </p:sp>
      <p:pic>
        <p:nvPicPr>
          <p:cNvPr id="445459" name="Picture 19"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2" name="Picture 22" descr="5">
            <a:hlinkClick r:id="" action="ppaction://macro?name=Score_5"/>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3" name="Picture 23" descr="4">
            <a:hlinkClick r:id="" action="ppaction://macro?name=Score_4"/>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4" name="Picture 24" descr="3">
            <a:hlinkClick r:id="" action="ppaction://macro?name=Score_3"/>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45465" name="Picture 25" descr="2">
            <a:hlinkClick r:id="" action="ppaction://macro?name=Score_2"/>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45467" name="Group 27"/>
          <p:cNvGrpSpPr>
            <a:grpSpLocks/>
          </p:cNvGrpSpPr>
          <p:nvPr/>
        </p:nvGrpSpPr>
        <p:grpSpPr bwMode="auto">
          <a:xfrm>
            <a:off x="9836150" y="-57150"/>
            <a:ext cx="7715250" cy="2333625"/>
            <a:chOff x="6192" y="-276"/>
            <a:chExt cx="4860" cy="1470"/>
          </a:xfrm>
        </p:grpSpPr>
        <p:grpSp>
          <p:nvGrpSpPr>
            <p:cNvPr id="445468" name="Group 28"/>
            <p:cNvGrpSpPr>
              <a:grpSpLocks/>
            </p:cNvGrpSpPr>
            <p:nvPr/>
          </p:nvGrpSpPr>
          <p:grpSpPr bwMode="auto">
            <a:xfrm>
              <a:off x="6192" y="-276"/>
              <a:ext cx="1404" cy="1470"/>
              <a:chOff x="6192" y="-276"/>
              <a:chExt cx="1404" cy="1470"/>
            </a:xfrm>
          </p:grpSpPr>
          <p:sp>
            <p:nvSpPr>
              <p:cNvPr id="445469" name="WordArt 2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0" name="AutoShape 3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1" name="AutoShape 3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2" name="Group 32"/>
            <p:cNvGrpSpPr>
              <a:grpSpLocks/>
            </p:cNvGrpSpPr>
            <p:nvPr/>
          </p:nvGrpSpPr>
          <p:grpSpPr bwMode="auto">
            <a:xfrm>
              <a:off x="7920" y="-276"/>
              <a:ext cx="1404" cy="1470"/>
              <a:chOff x="6192" y="-276"/>
              <a:chExt cx="1404" cy="1470"/>
            </a:xfrm>
          </p:grpSpPr>
          <p:sp>
            <p:nvSpPr>
              <p:cNvPr id="445473" name="WordArt 3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4" name="AutoShape 3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5" name="AutoShape 3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6" name="Group 36"/>
            <p:cNvGrpSpPr>
              <a:grpSpLocks/>
            </p:cNvGrpSpPr>
            <p:nvPr/>
          </p:nvGrpSpPr>
          <p:grpSpPr bwMode="auto">
            <a:xfrm>
              <a:off x="9648" y="-276"/>
              <a:ext cx="1404" cy="1470"/>
              <a:chOff x="6192" y="-276"/>
              <a:chExt cx="1404" cy="1470"/>
            </a:xfrm>
          </p:grpSpPr>
          <p:sp>
            <p:nvSpPr>
              <p:cNvPr id="445477" name="WordArt 37"/>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8" name="AutoShape 38"/>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9" name="AutoShape 39"/>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0" name="Group 40"/>
          <p:cNvGrpSpPr>
            <a:grpSpLocks/>
          </p:cNvGrpSpPr>
          <p:nvPr/>
        </p:nvGrpSpPr>
        <p:grpSpPr bwMode="auto">
          <a:xfrm>
            <a:off x="9839325" y="-57150"/>
            <a:ext cx="4972050" cy="2333625"/>
            <a:chOff x="6146" y="-2208"/>
            <a:chExt cx="3132" cy="1470"/>
          </a:xfrm>
        </p:grpSpPr>
        <p:grpSp>
          <p:nvGrpSpPr>
            <p:cNvPr id="445481" name="Group 41"/>
            <p:cNvGrpSpPr>
              <a:grpSpLocks/>
            </p:cNvGrpSpPr>
            <p:nvPr/>
          </p:nvGrpSpPr>
          <p:grpSpPr bwMode="auto">
            <a:xfrm>
              <a:off x="6146" y="-2208"/>
              <a:ext cx="1404" cy="1470"/>
              <a:chOff x="6192" y="-276"/>
              <a:chExt cx="1404" cy="1470"/>
            </a:xfrm>
          </p:grpSpPr>
          <p:sp>
            <p:nvSpPr>
              <p:cNvPr id="445482" name="WordArt 4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3" name="AutoShape 4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4" name="AutoShape 4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85" name="Group 45"/>
            <p:cNvGrpSpPr>
              <a:grpSpLocks/>
            </p:cNvGrpSpPr>
            <p:nvPr/>
          </p:nvGrpSpPr>
          <p:grpSpPr bwMode="auto">
            <a:xfrm>
              <a:off x="7874" y="-2208"/>
              <a:ext cx="1404" cy="1470"/>
              <a:chOff x="6192" y="-276"/>
              <a:chExt cx="1404" cy="1470"/>
            </a:xfrm>
          </p:grpSpPr>
          <p:sp>
            <p:nvSpPr>
              <p:cNvPr id="445486" name="WordArt 4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7" name="AutoShape 4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8" name="AutoShape 4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9" name="Group 49"/>
          <p:cNvGrpSpPr>
            <a:grpSpLocks/>
          </p:cNvGrpSpPr>
          <p:nvPr/>
        </p:nvGrpSpPr>
        <p:grpSpPr bwMode="auto">
          <a:xfrm>
            <a:off x="9836150" y="-57150"/>
            <a:ext cx="2228850" cy="2333625"/>
            <a:chOff x="6192" y="-276"/>
            <a:chExt cx="1404" cy="1470"/>
          </a:xfrm>
        </p:grpSpPr>
        <p:sp>
          <p:nvSpPr>
            <p:cNvPr id="445490" name="WordArt 50"/>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91" name="AutoShape 51"/>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92" name="AutoShape 52"/>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45493" name="Picture 53" descr="begin">
            <a:hlinkClick r:id="" action="ppaction://macro?name=Begin_Round"/>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445494" name="Group 54"/>
          <p:cNvGrpSpPr>
            <a:grpSpLocks/>
          </p:cNvGrpSpPr>
          <p:nvPr/>
        </p:nvGrpSpPr>
        <p:grpSpPr bwMode="auto">
          <a:xfrm>
            <a:off x="9688513" y="2777686"/>
            <a:ext cx="7472362" cy="4113198"/>
            <a:chOff x="-4707" y="1776"/>
            <a:chExt cx="4707" cy="2567"/>
          </a:xfrm>
        </p:grpSpPr>
        <p:sp>
          <p:nvSpPr>
            <p:cNvPr id="445495" name="Rectangle 55"/>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45496" name="Picture 56"/>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45498" name="Rectangle 58"/>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5499" name="Group 59"/>
          <p:cNvGrpSpPr>
            <a:grpSpLocks/>
          </p:cNvGrpSpPr>
          <p:nvPr/>
        </p:nvGrpSpPr>
        <p:grpSpPr bwMode="auto">
          <a:xfrm>
            <a:off x="6394450" y="6324600"/>
            <a:ext cx="2139950" cy="533400"/>
            <a:chOff x="4028" y="3984"/>
            <a:chExt cx="1348" cy="336"/>
          </a:xfrm>
        </p:grpSpPr>
        <p:sp>
          <p:nvSpPr>
            <p:cNvPr id="445500" name="AutoShape 60">
              <a:hlinkClick r:id="" action="ppaction://noaction" highlightClick="1">
                <a:snd r:embed="rId14"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1" name="AutoShape 61">
              <a:hlinkClick r:id="" action="ppaction://noaction" highlightClick="1">
                <a:snd r:embed="rId15"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2" name="AutoShape 62">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3" name="Text Box 63"/>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45504" name="Text Box 64"/>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45505" name="Text Box 65"/>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45506" name="AutoShape 66">
              <a:hlinkClick r:id="" action="ppaction://noaction" highlightClick="1">
                <a:snd r:embed="rId16"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7" name="Text Box 67"/>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45508" name="AutoShape 68">
              <a:hlinkClick r:id="" action="ppaction://noaction" highlightClick="1">
                <a:snd r:embed="rId17"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9" name="Text Box 69"/>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45510" name="Text Box 70"/>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5</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104" name="Rectangle 59"/>
          <p:cNvSpPr>
            <a:spLocks noChangeArrowheads="1"/>
          </p:cNvSpPr>
          <p:nvPr/>
        </p:nvSpPr>
        <p:spPr bwMode="auto">
          <a:xfrm>
            <a:off x="5562600"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97" name="Rectangle 57"/>
          <p:cNvSpPr>
            <a:spLocks noChangeArrowheads="1"/>
          </p:cNvSpPr>
          <p:nvPr/>
        </p:nvSpPr>
        <p:spPr bwMode="auto">
          <a:xfrm>
            <a:off x="9688513" y="-1297427"/>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dirty="0" smtClean="0">
                <a:effectLst>
                  <a:outerShdw blurRad="38100" dist="38100" dir="2700000" algn="tl">
                    <a:srgbClr val="C0C0C0"/>
                  </a:outerShdw>
                </a:effectLst>
              </a:rPr>
              <a:t>What is sexual abuse?</a:t>
            </a:r>
            <a:endParaRPr lang="en-US" altLang="en-US" sz="4800" b="1" dirty="0">
              <a:effectLst>
                <a:outerShdw blurRad="38100" dist="38100" dir="2700000" algn="tl">
                  <a:srgbClr val="C0C0C0"/>
                </a:outerShdw>
              </a:effectLst>
            </a:endParaRPr>
          </a:p>
        </p:txBody>
      </p:sp>
    </p:spTree>
    <p:extLst>
      <p:ext uri="{BB962C8B-B14F-4D97-AF65-F5344CB8AC3E}">
        <p14:creationId xmlns:p14="http://schemas.microsoft.com/office/powerpoint/2010/main" val="1000567291"/>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607 L -0.96736 -0.19607 " pathEditMode="fixed" rAng="0" ptsTypes="AA">
                                      <p:cBhvr>
                                        <p:cTn id="6" dur="10" fill="hold"/>
                                        <p:tgtEl>
                                          <p:spTgt spid="445494"/>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45454"/>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45455"/>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45456"/>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45457"/>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4545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544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4544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544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4544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45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45451"/>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45489"/>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45448"/>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45451"/>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45452"/>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45489"/>
                                        </p:tgtEl>
                                        <p:attrNameLst>
                                          <p:attrName>style.visibility</p:attrName>
                                        </p:attrNameLst>
                                      </p:cBhvr>
                                      <p:to>
                                        <p:strVal val="visible"/>
                                      </p:to>
                                    </p:set>
                                    <p:animEffect transition="in" filter="fade">
                                      <p:cBhvr>
                                        <p:cTn id="47" dur="200"/>
                                        <p:tgtEl>
                                          <p:spTgt spid="445489"/>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45489"/>
                                        </p:tgtEl>
                                      </p:cBhvr>
                                    </p:animEffect>
                                    <p:set>
                                      <p:cBhvr>
                                        <p:cTn id="51" dur="1" fill="hold">
                                          <p:stCondLst>
                                            <p:cond delay="199"/>
                                          </p:stCondLst>
                                        </p:cTn>
                                        <p:tgtEl>
                                          <p:spTgt spid="445489"/>
                                        </p:tgtEl>
                                        <p:attrNameLst>
                                          <p:attrName>style.visibility</p:attrName>
                                        </p:attrNameLst>
                                      </p:cBhvr>
                                      <p:to>
                                        <p:strVal val="hidden"/>
                                      </p:to>
                                    </p:set>
                                  </p:childTnLst>
                                </p:cTn>
                              </p:par>
                            </p:childTnLst>
                          </p:cTn>
                        </p:par>
                      </p:childTnLst>
                    </p:cTn>
                  </p:par>
                </p:childTnLst>
              </p:cTn>
              <p:nextCondLst>
                <p:cond evt="onClick" delay="0">
                  <p:tgtEl>
                    <p:spTgt spid="445451"/>
                  </p:tgtEl>
                </p:cond>
              </p:nextCondLst>
            </p:seq>
            <p:seq concurrent="1" nextAc="seek">
              <p:cTn id="52" restart="whenNotActive" fill="hold" evtFilter="cancelBubble" nodeType="interactiveSeq">
                <p:stCondLst>
                  <p:cond evt="onClick" delay="0">
                    <p:tgtEl>
                      <p:spTgt spid="445452"/>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45480"/>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45449"/>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45452"/>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45453"/>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45480"/>
                                        </p:tgtEl>
                                        <p:attrNameLst>
                                          <p:attrName>style.visibility</p:attrName>
                                        </p:attrNameLst>
                                      </p:cBhvr>
                                      <p:to>
                                        <p:strVal val="visible"/>
                                      </p:to>
                                    </p:set>
                                    <p:animEffect transition="in" filter="fade">
                                      <p:cBhvr>
                                        <p:cTn id="65" dur="200"/>
                                        <p:tgtEl>
                                          <p:spTgt spid="445480"/>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45480"/>
                                        </p:tgtEl>
                                      </p:cBhvr>
                                    </p:animEffect>
                                    <p:set>
                                      <p:cBhvr>
                                        <p:cTn id="69" dur="1" fill="hold">
                                          <p:stCondLst>
                                            <p:cond delay="199"/>
                                          </p:stCondLst>
                                        </p:cTn>
                                        <p:tgtEl>
                                          <p:spTgt spid="445480"/>
                                        </p:tgtEl>
                                        <p:attrNameLst>
                                          <p:attrName>style.visibility</p:attrName>
                                        </p:attrNameLst>
                                      </p:cBhvr>
                                      <p:to>
                                        <p:strVal val="hidden"/>
                                      </p:to>
                                    </p:set>
                                  </p:childTnLst>
                                </p:cTn>
                              </p:par>
                            </p:childTnLst>
                          </p:cTn>
                        </p:par>
                      </p:childTnLst>
                    </p:cTn>
                  </p:par>
                </p:childTnLst>
              </p:cTn>
              <p:nextCondLst>
                <p:cond evt="onClick" delay="0">
                  <p:tgtEl>
                    <p:spTgt spid="445452"/>
                  </p:tgtEl>
                </p:cond>
              </p:nextCondLst>
            </p:seq>
            <p:seq concurrent="1" nextAc="seek">
              <p:cTn id="70" restart="whenNotActive" fill="hold" evtFilter="cancelBubble" nodeType="interactiveSeq">
                <p:stCondLst>
                  <p:cond evt="onClick" delay="0">
                    <p:tgtEl>
                      <p:spTgt spid="445453"/>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45467"/>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45450"/>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45467"/>
                                        </p:tgtEl>
                                        <p:attrNameLst>
                                          <p:attrName>style.visibility</p:attrName>
                                        </p:attrNameLst>
                                      </p:cBhvr>
                                      <p:to>
                                        <p:strVal val="visible"/>
                                      </p:to>
                                    </p:set>
                                    <p:animEffect transition="in" filter="fade">
                                      <p:cBhvr>
                                        <p:cTn id="79" dur="200"/>
                                        <p:tgtEl>
                                          <p:spTgt spid="445467"/>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45467"/>
                                        </p:tgtEl>
                                      </p:cBhvr>
                                    </p:animEffect>
                                    <p:set>
                                      <p:cBhvr>
                                        <p:cTn id="83" dur="1" fill="hold">
                                          <p:stCondLst>
                                            <p:cond delay="199"/>
                                          </p:stCondLst>
                                        </p:cTn>
                                        <p:tgtEl>
                                          <p:spTgt spid="445467"/>
                                        </p:tgtEl>
                                        <p:attrNameLst>
                                          <p:attrName>style.visibility</p:attrName>
                                        </p:attrNameLst>
                                      </p:cBhvr>
                                      <p:to>
                                        <p:strVal val="hidden"/>
                                      </p:to>
                                    </p:set>
                                  </p:childTnLst>
                                </p:cTn>
                              </p:par>
                            </p:childTnLst>
                          </p:cTn>
                        </p:par>
                      </p:childTnLst>
                    </p:cTn>
                  </p:par>
                </p:childTnLst>
              </p:cTn>
              <p:nextCondLst>
                <p:cond evt="onClick" delay="0">
                  <p:tgtEl>
                    <p:spTgt spid="445453"/>
                  </p:tgtEl>
                </p:cond>
              </p:nextCondLst>
            </p:seq>
            <p:seq concurrent="1" nextAc="seek">
              <p:cTn id="84" restart="whenNotActive" fill="hold" evtFilter="cancelBubble" nodeType="interactiveSeq">
                <p:stCondLst>
                  <p:cond evt="onClick" delay="0">
                    <p:tgtEl>
                      <p:spTgt spid="445459"/>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45459"/>
                                        </p:tgtEl>
                                      </p:cBhvr>
                                    </p:animEffect>
                                    <p:set>
                                      <p:cBhvr>
                                        <p:cTn id="89" dur="1" fill="hold">
                                          <p:stCondLst>
                                            <p:cond delay="299"/>
                                          </p:stCondLst>
                                        </p:cTn>
                                        <p:tgtEl>
                                          <p:spTgt spid="445459"/>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45459"/>
                  </p:tgtEl>
                </p:cond>
              </p:nextCondLst>
            </p:seq>
            <p:seq concurrent="1" nextAc="seek">
              <p:cTn id="90" restart="whenNotActive" fill="hold" evtFilter="cancelBubble" nodeType="interactiveSeq">
                <p:stCondLst>
                  <p:cond evt="onClick" delay="0">
                    <p:tgtEl>
                      <p:spTgt spid="445462"/>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45462"/>
                                        </p:tgtEl>
                                      </p:cBhvr>
                                    </p:animEffect>
                                    <p:set>
                                      <p:cBhvr>
                                        <p:cTn id="95" dur="1" fill="hold">
                                          <p:stCondLst>
                                            <p:cond delay="299"/>
                                          </p:stCondLst>
                                        </p:cTn>
                                        <p:tgtEl>
                                          <p:spTgt spid="445462"/>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45462"/>
                  </p:tgtEl>
                </p:cond>
              </p:nextCondLst>
            </p:seq>
            <p:seq concurrent="1" nextAc="seek">
              <p:cTn id="96" restart="whenNotActive" fill="hold" evtFilter="cancelBubble" nodeType="interactiveSeq">
                <p:stCondLst>
                  <p:cond evt="onClick" delay="0">
                    <p:tgtEl>
                      <p:spTgt spid="445463"/>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45463"/>
                                        </p:tgtEl>
                                      </p:cBhvr>
                                    </p:animEffect>
                                    <p:set>
                                      <p:cBhvr>
                                        <p:cTn id="101" dur="1" fill="hold">
                                          <p:stCondLst>
                                            <p:cond delay="299"/>
                                          </p:stCondLst>
                                        </p:cTn>
                                        <p:tgtEl>
                                          <p:spTgt spid="445463"/>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45463"/>
                  </p:tgtEl>
                </p:cond>
              </p:nextCondLst>
            </p:seq>
            <p:seq concurrent="1" nextAc="seek">
              <p:cTn id="102" restart="whenNotActive" fill="hold" evtFilter="cancelBubble" nodeType="interactiveSeq">
                <p:stCondLst>
                  <p:cond evt="onClick" delay="0">
                    <p:tgtEl>
                      <p:spTgt spid="445464"/>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400"/>
                                        <p:tgtEl>
                                          <p:spTgt spid="445464"/>
                                        </p:tgtEl>
                                      </p:cBhvr>
                                    </p:animEffect>
                                    <p:set>
                                      <p:cBhvr>
                                        <p:cTn id="107" dur="1" fill="hold">
                                          <p:stCondLst>
                                            <p:cond delay="399"/>
                                          </p:stCondLst>
                                        </p:cTn>
                                        <p:tgtEl>
                                          <p:spTgt spid="445464"/>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45464"/>
                  </p:tgtEl>
                </p:cond>
              </p:nextCondLst>
            </p:seq>
            <p:seq concurrent="1" nextAc="seek">
              <p:cTn id="108" restart="whenNotActive" fill="hold" evtFilter="cancelBubble" nodeType="interactiveSeq">
                <p:stCondLst>
                  <p:cond evt="onClick" delay="0">
                    <p:tgtEl>
                      <p:spTgt spid="445465"/>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300"/>
                                        <p:tgtEl>
                                          <p:spTgt spid="445465"/>
                                        </p:tgtEl>
                                      </p:cBhvr>
                                    </p:animEffect>
                                    <p:set>
                                      <p:cBhvr>
                                        <p:cTn id="113" dur="1" fill="hold">
                                          <p:stCondLst>
                                            <p:cond delay="299"/>
                                          </p:stCondLst>
                                        </p:cTn>
                                        <p:tgtEl>
                                          <p:spTgt spid="445465"/>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45465"/>
                  </p:tgtEl>
                </p:cond>
              </p:nextCondLst>
            </p:seq>
            <p:seq concurrent="1" nextAc="seek">
              <p:cTn id="114" restart="whenNotActive" fill="hold" evtFilter="cancelBubble" nodeType="interactiveSeq">
                <p:stCondLst>
                  <p:cond evt="onClick" delay="0">
                    <p:tgtEl>
                      <p:spTgt spid="445493"/>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42" presetClass="path" presetSubtype="0" fill="hold" nodeType="clickEffect">
                                  <p:stCondLst>
                                    <p:cond delay="0"/>
                                  </p:stCondLst>
                                  <p:childTnLst>
                                    <p:animMotion origin="layout" path="M -0.97014 -0.19352 L -0.97014 -0.19352 " pathEditMode="fixed" rAng="0" ptsTypes="AA">
                                      <p:cBhvr>
                                        <p:cTn id="118" dur="10" fill="hold"/>
                                        <p:tgtEl>
                                          <p:spTgt spid="445459"/>
                                        </p:tgtEl>
                                        <p:attrNameLst>
                                          <p:attrName>ppt_x</p:attrName>
                                          <p:attrName>ppt_y</p:attrName>
                                        </p:attrNameLst>
                                      </p:cBhvr>
                                      <p:rCtr x="0" y="0"/>
                                    </p:animMotion>
                                  </p:childTnLst>
                                </p:cTn>
                              </p:par>
                              <p:par>
                                <p:cTn id="119" presetID="42" presetClass="path" presetSubtype="0" fill="hold" nodeType="withEffect">
                                  <p:stCondLst>
                                    <p:cond delay="0"/>
                                  </p:stCondLst>
                                  <p:childTnLst>
                                    <p:animMotion origin="layout" path="M -0.97014 -0.19352 L -0.97014 -0.19352 " pathEditMode="fixed" rAng="0" ptsTypes="AA">
                                      <p:cBhvr>
                                        <p:cTn id="120" dur="10" fill="hold"/>
                                        <p:tgtEl>
                                          <p:spTgt spid="445465"/>
                                        </p:tgtEl>
                                        <p:attrNameLst>
                                          <p:attrName>ppt_x</p:attrName>
                                          <p:attrName>ppt_y</p:attrName>
                                        </p:attrNameLst>
                                      </p:cBhvr>
                                      <p:rCtr x="0" y="0"/>
                                    </p:animMotion>
                                  </p:childTnLst>
                                </p:cTn>
                              </p:par>
                              <p:par>
                                <p:cTn id="121" presetID="42" presetClass="path" presetSubtype="0" fill="hold" nodeType="withEffect">
                                  <p:stCondLst>
                                    <p:cond delay="0"/>
                                  </p:stCondLst>
                                  <p:childTnLst>
                                    <p:animMotion origin="layout" path="M -0.97014 -0.19353 L -0.97014 -0.19353 " pathEditMode="fixed" rAng="0" ptsTypes="AA">
                                      <p:cBhvr>
                                        <p:cTn id="122" dur="10" fill="hold"/>
                                        <p:tgtEl>
                                          <p:spTgt spid="445464"/>
                                        </p:tgtEl>
                                        <p:attrNameLst>
                                          <p:attrName>ppt_x</p:attrName>
                                          <p:attrName>ppt_y</p:attrName>
                                        </p:attrNameLst>
                                      </p:cBhvr>
                                      <p:rCtr x="0" y="0"/>
                                    </p:animMotion>
                                  </p:childTnLst>
                                </p:cTn>
                              </p:par>
                              <p:par>
                                <p:cTn id="123" presetID="42" presetClass="path" presetSubtype="0" fill="hold" nodeType="withEffect">
                                  <p:stCondLst>
                                    <p:cond delay="0"/>
                                  </p:stCondLst>
                                  <p:childTnLst>
                                    <p:animMotion origin="layout" path="M -0.97014 -0.19353 L -0.97014 -0.19353 " pathEditMode="fixed" rAng="0" ptsTypes="AA">
                                      <p:cBhvr>
                                        <p:cTn id="124" dur="10" fill="hold"/>
                                        <p:tgtEl>
                                          <p:spTgt spid="445463"/>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3 -0.19352 L -0.97013 -0.19352 " pathEditMode="fixed" rAng="0" ptsTypes="AA">
                                      <p:cBhvr>
                                        <p:cTn id="126" dur="10" fill="hold"/>
                                        <p:tgtEl>
                                          <p:spTgt spid="445462"/>
                                        </p:tgtEl>
                                        <p:attrNameLst>
                                          <p:attrName>ppt_x</p:attrName>
                                          <p:attrName>ppt_y</p:attrName>
                                        </p:attrNameLst>
                                      </p:cBhvr>
                                      <p:rCtr x="0" y="0"/>
                                    </p:animMotion>
                                  </p:childTnLst>
                                </p:cTn>
                              </p:par>
                              <p:par>
                                <p:cTn id="127" presetID="42" presetClass="path" presetSubtype="0" fill="hold" grpId="1" nodeType="withEffect">
                                  <p:stCondLst>
                                    <p:cond delay="0"/>
                                  </p:stCondLst>
                                  <p:iterate type="lt">
                                    <p:tmPct val="0"/>
                                  </p:iterate>
                                  <p:childTnLst>
                                    <p:animMotion origin="layout" path="M -0.96736 0.40093 L -0.96736 0.40093 " pathEditMode="fixed" rAng="0" ptsTypes="AA">
                                      <p:cBhvr>
                                        <p:cTn id="128" dur="10" fill="hold"/>
                                        <p:tgtEl>
                                          <p:spTgt spid="445497">
                                            <p:bg/>
                                          </p:spTgt>
                                        </p:tgtEl>
                                        <p:attrNameLst>
                                          <p:attrName>ppt_x</p:attrName>
                                          <p:attrName>ppt_y</p:attrName>
                                        </p:attrNameLst>
                                      </p:cBhvr>
                                      <p:rCtr x="0" y="0"/>
                                    </p:animMotion>
                                  </p:childTnLst>
                                </p:cTn>
                              </p:par>
                              <p:par>
                                <p:cTn id="129" presetID="42" presetClass="path" presetSubtype="0" fill="hold" grpId="1" nodeType="withEffect">
                                  <p:stCondLst>
                                    <p:cond delay="0"/>
                                  </p:stCondLst>
                                  <p:iterate type="lt">
                                    <p:tmPct val="0"/>
                                  </p:iterate>
                                  <p:childTnLst>
                                    <p:animMotion origin="layout" path="M -0.96719 0.36065 L -0.96719 0.36065 " pathEditMode="fixed" rAng="0" ptsTypes="AA">
                                      <p:cBhvr>
                                        <p:cTn id="130" dur="10" fill="hold"/>
                                        <p:tgtEl>
                                          <p:spTgt spid="445497">
                                            <p:txEl>
                                              <p:pRg st="0" end="0"/>
                                            </p:txEl>
                                          </p:spTgt>
                                        </p:tgtEl>
                                        <p:attrNameLst>
                                          <p:attrName>ppt_x</p:attrName>
                                          <p:attrName>ppt_y</p:attrName>
                                        </p:attrNameLst>
                                      </p:cBhvr>
                                      <p:rCtr x="0" y="0"/>
                                    </p:animMotion>
                                  </p:childTnLst>
                                </p:cTn>
                              </p:par>
                              <p:par>
                                <p:cTn id="131" presetID="1" presetClass="exit" presetSubtype="0" fill="hold" grpId="2" nodeType="withEffect">
                                  <p:stCondLst>
                                    <p:cond delay="0"/>
                                  </p:stCondLst>
                                  <p:childTnLst>
                                    <p:set>
                                      <p:cBhvr>
                                        <p:cTn id="132" dur="1" fill="hold">
                                          <p:stCondLst>
                                            <p:cond delay="0"/>
                                          </p:stCondLst>
                                        </p:cTn>
                                        <p:tgtEl>
                                          <p:spTgt spid="445497">
                                            <p:txEl>
                                              <p:pRg st="0" end="0"/>
                                            </p:txEl>
                                          </p:spTgt>
                                        </p:tgtEl>
                                        <p:attrNameLst>
                                          <p:attrName>style.visibility</p:attrName>
                                        </p:attrNameLst>
                                      </p:cBhvr>
                                      <p:to>
                                        <p:strVal val="hidden"/>
                                      </p:to>
                                    </p:set>
                                  </p:childTnLst>
                                </p:cTn>
                              </p:par>
                              <p:par>
                                <p:cTn id="133" presetID="1" presetClass="exit" presetSubtype="0" fill="hold" grpId="2" nodeType="withEffect">
                                  <p:stCondLst>
                                    <p:cond delay="0"/>
                                  </p:stCondLst>
                                  <p:childTnLst>
                                    <p:set>
                                      <p:cBhvr>
                                        <p:cTn id="134" dur="1" fill="hold">
                                          <p:stCondLst>
                                            <p:cond delay="0"/>
                                          </p:stCondLst>
                                        </p:cTn>
                                        <p:tgtEl>
                                          <p:spTgt spid="445497">
                                            <p:bg/>
                                          </p:spTgt>
                                        </p:tgtEl>
                                        <p:attrNameLst>
                                          <p:attrName>style.visibility</p:attrName>
                                        </p:attrNameLst>
                                      </p:cBhvr>
                                      <p:to>
                                        <p:strVal val="hidden"/>
                                      </p:to>
                                    </p:set>
                                  </p:childTnLst>
                                </p:cTn>
                              </p:par>
                            </p:childTnLst>
                          </p:cTn>
                        </p:par>
                        <p:par>
                          <p:cTn id="135" fill="hold" nodeType="afterGroup">
                            <p:stCondLst>
                              <p:cond delay="10"/>
                            </p:stCondLst>
                            <p:childTnLst>
                              <p:par>
                                <p:cTn id="136" presetID="12" presetClass="exit" presetSubtype="1" fill="hold" nodeType="afterEffect">
                                  <p:stCondLst>
                                    <p:cond delay="0"/>
                                  </p:stCondLst>
                                  <p:childTnLst>
                                    <p:animEffect transition="out" filter="slide(fromTop)">
                                      <p:cBhvr>
                                        <p:cTn id="137" dur="1000"/>
                                        <p:tgtEl>
                                          <p:spTgt spid="445494"/>
                                        </p:tgtEl>
                                      </p:cBhvr>
                                    </p:animEffect>
                                    <p:set>
                                      <p:cBhvr>
                                        <p:cTn id="138" dur="1" fill="hold">
                                          <p:stCondLst>
                                            <p:cond delay="999"/>
                                          </p:stCondLst>
                                        </p:cTn>
                                        <p:tgtEl>
                                          <p:spTgt spid="445494"/>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445493"/>
                                        </p:tgtEl>
                                      </p:cBhvr>
                                    </p:animEffect>
                                    <p:set>
                                      <p:cBhvr>
                                        <p:cTn id="141" dur="1" fill="hold">
                                          <p:stCondLst>
                                            <p:cond delay="499"/>
                                          </p:stCondLst>
                                        </p:cTn>
                                        <p:tgtEl>
                                          <p:spTgt spid="445493"/>
                                        </p:tgtEl>
                                        <p:attrNameLst>
                                          <p:attrName>style.visibility</p:attrName>
                                        </p:attrNameLst>
                                      </p:cBhvr>
                                      <p:to>
                                        <p:strVal val="hidden"/>
                                      </p:to>
                                    </p:set>
                                  </p:childTnLst>
                                </p:cTn>
                              </p:par>
                            </p:childTnLst>
                          </p:cTn>
                        </p:par>
                        <p:par>
                          <p:cTn id="142" fill="hold" nodeType="afterGroup">
                            <p:stCondLst>
                              <p:cond delay="1010"/>
                            </p:stCondLst>
                            <p:childTnLst>
                              <p:par>
                                <p:cTn id="143" presetID="10" presetClass="entr" presetSubtype="0" fill="hold" grpId="5" nodeType="afterEffect">
                                  <p:stCondLst>
                                    <p:cond delay="490"/>
                                  </p:stCondLst>
                                  <p:childTnLst>
                                    <p:set>
                                      <p:cBhvr>
                                        <p:cTn id="144" dur="1" fill="hold">
                                          <p:stCondLst>
                                            <p:cond delay="0"/>
                                          </p:stCondLst>
                                        </p:cTn>
                                        <p:tgtEl>
                                          <p:spTgt spid="445497">
                                            <p:bg/>
                                          </p:spTgt>
                                        </p:tgtEl>
                                        <p:attrNameLst>
                                          <p:attrName>style.visibility</p:attrName>
                                        </p:attrNameLst>
                                      </p:cBhvr>
                                      <p:to>
                                        <p:strVal val="visible"/>
                                      </p:to>
                                    </p:set>
                                    <p:animEffect transition="in" filter="fade">
                                      <p:cBhvr>
                                        <p:cTn id="145" dur="500"/>
                                        <p:tgtEl>
                                          <p:spTgt spid="445497">
                                            <p:bg/>
                                          </p:spTgt>
                                        </p:tgtEl>
                                      </p:cBhvr>
                                    </p:animEffect>
                                  </p:childTnLst>
                                </p:cTn>
                              </p:par>
                            </p:childTnLst>
                          </p:cTn>
                        </p:par>
                        <p:par>
                          <p:cTn id="146" fill="hold" nodeType="afterGroup">
                            <p:stCondLst>
                              <p:cond delay="2000"/>
                            </p:stCondLst>
                            <p:childTnLst>
                              <p:par>
                                <p:cTn id="147" presetID="10" presetClass="entr" presetSubtype="0" fill="hold" grpId="4" nodeType="afterEffect">
                                  <p:stCondLst>
                                    <p:cond delay="0"/>
                                  </p:stCondLst>
                                  <p:iterate type="lt">
                                    <p:tmPct val="0"/>
                                  </p:iterate>
                                  <p:childTnLst>
                                    <p:set>
                                      <p:cBhvr>
                                        <p:cTn id="148" dur="1" fill="hold">
                                          <p:stCondLst>
                                            <p:cond delay="0"/>
                                          </p:stCondLst>
                                        </p:cTn>
                                        <p:tgtEl>
                                          <p:spTgt spid="445497">
                                            <p:txEl>
                                              <p:pRg st="0" end="0"/>
                                            </p:txEl>
                                          </p:spTgt>
                                        </p:tgtEl>
                                        <p:attrNameLst>
                                          <p:attrName>style.visibility</p:attrName>
                                        </p:attrNameLst>
                                      </p:cBhvr>
                                      <p:to>
                                        <p:strVal val="visible"/>
                                      </p:to>
                                    </p:set>
                                    <p:animEffect transition="in" filter="fade">
                                      <p:cBhvr>
                                        <p:cTn id="149" dur="500"/>
                                        <p:tgtEl>
                                          <p:spTgt spid="445497">
                                            <p:txEl>
                                              <p:pRg st="0" end="0"/>
                                            </p:txEl>
                                          </p:spTgt>
                                        </p:tgtEl>
                                      </p:cBhvr>
                                    </p:animEffect>
                                  </p:childTnLst>
                                </p:cTn>
                              </p:par>
                            </p:childTnLst>
                          </p:cTn>
                        </p:par>
                        <p:par>
                          <p:cTn id="150" fill="hold" nodeType="afterGroup">
                            <p:stCondLst>
                              <p:cond delay="2500"/>
                            </p:stCondLst>
                            <p:childTnLst>
                              <p:par>
                                <p:cTn id="151" presetID="27" presetClass="entr" presetSubtype="0" fill="hold" grpId="3" nodeType="afterEffect">
                                  <p:stCondLst>
                                    <p:cond delay="0"/>
                                  </p:stCondLst>
                                  <p:iterate type="lt">
                                    <p:tmPct val="50000"/>
                                  </p:iterate>
                                  <p:childTnLst>
                                    <p:set>
                                      <p:cBhvr>
                                        <p:cTn id="152" dur="1" fill="hold">
                                          <p:stCondLst>
                                            <p:cond delay="0"/>
                                          </p:stCondLst>
                                        </p:cTn>
                                        <p:tgtEl>
                                          <p:spTgt spid="445497">
                                            <p:txEl>
                                              <p:pRg st="0" end="0"/>
                                            </p:txEl>
                                          </p:spTgt>
                                        </p:tgtEl>
                                        <p:attrNameLst>
                                          <p:attrName>style.visibility</p:attrName>
                                        </p:attrNameLst>
                                      </p:cBhvr>
                                      <p:to>
                                        <p:strVal val="visible"/>
                                      </p:to>
                                    </p:set>
                                    <p:anim calcmode="discrete" valueType="clr">
                                      <p:cBhvr override="childStyle">
                                        <p:cTn id="153" dur="80"/>
                                        <p:tgtEl>
                                          <p:spTgt spid="445497">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54" dur="80"/>
                                        <p:tgtEl>
                                          <p:spTgt spid="445497">
                                            <p:txEl>
                                              <p:pRg st="0" end="0"/>
                                            </p:txEl>
                                          </p:spTgt>
                                        </p:tgtEl>
                                        <p:attrNameLst>
                                          <p:attrName>fillcolor</p:attrName>
                                        </p:attrNameLst>
                                      </p:cBhvr>
                                      <p:tavLst>
                                        <p:tav tm="0">
                                          <p:val>
                                            <p:clrVal>
                                              <a:schemeClr val="accent2"/>
                                            </p:clrVal>
                                          </p:val>
                                        </p:tav>
                                        <p:tav tm="50000">
                                          <p:val>
                                            <p:clrVal>
                                              <a:schemeClr val="hlink"/>
                                            </p:clrVal>
                                          </p:val>
                                        </p:tav>
                                      </p:tavLst>
                                    </p:anim>
                                    <p:set>
                                      <p:cBhvr>
                                        <p:cTn id="155" dur="80"/>
                                        <p:tgtEl>
                                          <p:spTgt spid="445497">
                                            <p:txEl>
                                              <p:pRg st="0" end="0"/>
                                            </p:txEl>
                                          </p:spTgt>
                                        </p:tgtEl>
                                        <p:attrNameLst>
                                          <p:attrName>fill.type</p:attrName>
                                        </p:attrNameLst>
                                      </p:cBhvr>
                                      <p:to>
                                        <p:strVal val="solid"/>
                                      </p:to>
                                    </p:set>
                                  </p:childTnLst>
                                </p:cTn>
                              </p:par>
                            </p:childTnLst>
                          </p:cTn>
                        </p:par>
                        <p:par>
                          <p:cTn id="156" fill="hold" nodeType="afterGroup">
                            <p:stCondLst>
                              <p:cond delay="3260"/>
                            </p:stCondLst>
                            <p:childTnLst>
                              <p:par>
                                <p:cTn id="157" presetID="10" presetClass="exit" presetSubtype="0" fill="hold" grpId="0" nodeType="afterEffect">
                                  <p:stCondLst>
                                    <p:cond delay="3040"/>
                                  </p:stCondLst>
                                  <p:iterate type="lt">
                                    <p:tmPct val="0"/>
                                  </p:iterate>
                                  <p:childTnLst>
                                    <p:animEffect transition="out" filter="fade">
                                      <p:cBhvr>
                                        <p:cTn id="158" dur="500"/>
                                        <p:tgtEl>
                                          <p:spTgt spid="445497">
                                            <p:txEl>
                                              <p:pRg st="0" end="0"/>
                                            </p:txEl>
                                          </p:spTgt>
                                        </p:tgtEl>
                                      </p:cBhvr>
                                    </p:animEffect>
                                    <p:set>
                                      <p:cBhvr>
                                        <p:cTn id="159" dur="1" fill="hold">
                                          <p:stCondLst>
                                            <p:cond delay="499"/>
                                          </p:stCondLst>
                                        </p:cTn>
                                        <p:tgtEl>
                                          <p:spTgt spid="445497">
                                            <p:txEl>
                                              <p:pRg st="0" end="0"/>
                                            </p:txEl>
                                          </p:spTgt>
                                        </p:tgtEl>
                                        <p:attrNameLst>
                                          <p:attrName>style.visibility</p:attrName>
                                        </p:attrNameLst>
                                      </p:cBhvr>
                                      <p:to>
                                        <p:strVal val="hidden"/>
                                      </p:to>
                                    </p:set>
                                  </p:childTnLst>
                                </p:cTn>
                              </p:par>
                              <p:par>
                                <p:cTn id="160" presetID="10" presetClass="exit" presetSubtype="0" fill="hold" grpId="0" nodeType="withEffect">
                                  <p:stCondLst>
                                    <p:cond delay="3040"/>
                                  </p:stCondLst>
                                  <p:iterate type="lt">
                                    <p:tmPct val="0"/>
                                  </p:iterate>
                                  <p:childTnLst>
                                    <p:animEffect transition="out" filter="fade">
                                      <p:cBhvr>
                                        <p:cTn id="161" dur="500"/>
                                        <p:tgtEl>
                                          <p:spTgt spid="445497">
                                            <p:bg/>
                                          </p:spTgt>
                                        </p:tgtEl>
                                      </p:cBhvr>
                                    </p:animEffect>
                                    <p:set>
                                      <p:cBhvr>
                                        <p:cTn id="162" dur="1" fill="hold">
                                          <p:stCondLst>
                                            <p:cond delay="499"/>
                                          </p:stCondLst>
                                        </p:cTn>
                                        <p:tgtEl>
                                          <p:spTgt spid="445497">
                                            <p:bg/>
                                          </p:spTgt>
                                        </p:tgtEl>
                                        <p:attrNameLst>
                                          <p:attrName>style.visibility</p:attrName>
                                        </p:attrNameLst>
                                      </p:cBhvr>
                                      <p:to>
                                        <p:strVal val="hidden"/>
                                      </p:to>
                                    </p:set>
                                  </p:childTnLst>
                                </p:cTn>
                              </p:par>
                            </p:childTnLst>
                          </p:cTn>
                        </p:par>
                      </p:childTnLst>
                    </p:cTn>
                  </p:par>
                </p:childTnLst>
              </p:cTn>
              <p:nextCondLst>
                <p:cond evt="onClick" delay="0">
                  <p:tgtEl>
                    <p:spTgt spid="445493"/>
                  </p:tgtEl>
                </p:cond>
              </p:nextCondLst>
            </p:seq>
            <p:seq concurrent="1" nextAc="seek">
              <p:cTn id="163" restart="whenNotActive" fill="hold" evtFilter="cancelBubble" nodeType="interactiveSeq">
                <p:stCondLst>
                  <p:cond evt="onClick" delay="0">
                    <p:tgtEl>
                      <p:spTgt spid="445498"/>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3" presetClass="entr" presetSubtype="0" fill="hold" grpId="1" nodeType="clickEffect">
                                  <p:stCondLst>
                                    <p:cond delay="0"/>
                                  </p:stCondLst>
                                  <p:childTnLst>
                                    <p:set>
                                      <p:cBhvr>
                                        <p:cTn id="167" dur="1" fill="hold">
                                          <p:stCondLst>
                                            <p:cond delay="0"/>
                                          </p:stCondLst>
                                        </p:cTn>
                                        <p:tgtEl>
                                          <p:spTgt spid="445451"/>
                                        </p:tgtEl>
                                        <p:attrNameLst>
                                          <p:attrName>style.visibility</p:attrName>
                                        </p:attrNameLst>
                                      </p:cBhvr>
                                      <p:to>
                                        <p:strVal val="visible"/>
                                      </p:to>
                                    </p:set>
                                  </p:childTnLst>
                                </p:cTn>
                              </p:par>
                              <p:par>
                                <p:cTn id="168" presetID="3" presetClass="exit" presetSubtype="0" fill="hold" grpId="2" nodeType="withEffect">
                                  <p:stCondLst>
                                    <p:cond delay="0"/>
                                  </p:stCondLst>
                                  <p:childTnLst>
                                    <p:set>
                                      <p:cBhvr>
                                        <p:cTn id="169" dur="1" fill="hold">
                                          <p:stCondLst>
                                            <p:cond delay="0"/>
                                          </p:stCondLst>
                                        </p:cTn>
                                        <p:tgtEl>
                                          <p:spTgt spid="445452"/>
                                        </p:tgtEl>
                                        <p:attrNameLst>
                                          <p:attrName>style.visibility</p:attrName>
                                        </p:attrNameLst>
                                      </p:cBhvr>
                                      <p:to>
                                        <p:strVal val="hidden"/>
                                      </p:to>
                                    </p:set>
                                  </p:childTnLst>
                                </p:cTn>
                              </p:par>
                              <p:par>
                                <p:cTn id="170" presetID="3" presetClass="exit" presetSubtype="0" fill="hold" grpId="1" nodeType="withEffect">
                                  <p:stCondLst>
                                    <p:cond delay="0"/>
                                  </p:stCondLst>
                                  <p:childTnLst>
                                    <p:set>
                                      <p:cBhvr>
                                        <p:cTn id="171" dur="1" fill="hold">
                                          <p:stCondLst>
                                            <p:cond delay="0"/>
                                          </p:stCondLst>
                                        </p:cTn>
                                        <p:tgtEl>
                                          <p:spTgt spid="445453"/>
                                        </p:tgtEl>
                                        <p:attrNameLst>
                                          <p:attrName>style.visibility</p:attrName>
                                        </p:attrNameLst>
                                      </p:cBhvr>
                                      <p:to>
                                        <p:strVal val="hidden"/>
                                      </p:to>
                                    </p:set>
                                  </p:childTnLst>
                                </p:cTn>
                              </p:par>
                              <p:par>
                                <p:cTn id="172" presetID="3" presetClass="exit" presetSubtype="0" fill="hold" grpId="1" nodeType="withEffect">
                                  <p:stCondLst>
                                    <p:cond delay="0"/>
                                  </p:stCondLst>
                                  <p:childTnLst>
                                    <p:set>
                                      <p:cBhvr>
                                        <p:cTn id="173" dur="1" fill="hold">
                                          <p:stCondLst>
                                            <p:cond delay="0"/>
                                          </p:stCondLst>
                                        </p:cTn>
                                        <p:tgtEl>
                                          <p:spTgt spid="445448"/>
                                        </p:tgtEl>
                                        <p:attrNameLst>
                                          <p:attrName>style.visibility</p:attrName>
                                        </p:attrNameLst>
                                      </p:cBhvr>
                                      <p:to>
                                        <p:strVal val="hidden"/>
                                      </p:to>
                                    </p:set>
                                  </p:childTnLst>
                                </p:cTn>
                              </p:par>
                              <p:par>
                                <p:cTn id="174" presetID="3" presetClass="exit" presetSubtype="0" fill="hold" grpId="1" nodeType="withEffect">
                                  <p:stCondLst>
                                    <p:cond delay="0"/>
                                  </p:stCondLst>
                                  <p:childTnLst>
                                    <p:set>
                                      <p:cBhvr>
                                        <p:cTn id="175" dur="1" fill="hold">
                                          <p:stCondLst>
                                            <p:cond delay="0"/>
                                          </p:stCondLst>
                                        </p:cTn>
                                        <p:tgtEl>
                                          <p:spTgt spid="445449"/>
                                        </p:tgtEl>
                                        <p:attrNameLst>
                                          <p:attrName>style.visibility</p:attrName>
                                        </p:attrNameLst>
                                      </p:cBhvr>
                                      <p:to>
                                        <p:strVal val="hidden"/>
                                      </p:to>
                                    </p:set>
                                  </p:childTnLst>
                                </p:cTn>
                              </p:par>
                              <p:par>
                                <p:cTn id="176" presetID="3" presetClass="exit" presetSubtype="0" fill="hold" grpId="1" nodeType="withEffect">
                                  <p:stCondLst>
                                    <p:cond delay="0"/>
                                  </p:stCondLst>
                                  <p:childTnLst>
                                    <p:set>
                                      <p:cBhvr>
                                        <p:cTn id="177" dur="1" fill="hold">
                                          <p:stCondLst>
                                            <p:cond delay="0"/>
                                          </p:stCondLst>
                                        </p:cTn>
                                        <p:tgtEl>
                                          <p:spTgt spid="445450"/>
                                        </p:tgtEl>
                                        <p:attrNameLst>
                                          <p:attrName>style.visibility</p:attrName>
                                        </p:attrNameLst>
                                      </p:cBhvr>
                                      <p:to>
                                        <p:strVal val="hidden"/>
                                      </p:to>
                                    </p:set>
                                  </p:childTnLst>
                                </p:cTn>
                              </p:par>
                            </p:childTnLst>
                          </p:cTn>
                        </p:par>
                      </p:childTnLst>
                    </p:cTn>
                  </p:par>
                </p:childTnLst>
              </p:cTn>
              <p:nextCondLst>
                <p:cond evt="onClick" delay="0">
                  <p:tgtEl>
                    <p:spTgt spid="445498"/>
                  </p:tgtEl>
                </p:cond>
              </p:nextCondLst>
            </p:seq>
          </p:childTnLst>
        </p:cTn>
      </p:par>
    </p:tnLst>
    <p:bldLst>
      <p:bldP spid="445443" grpId="0" animBg="1"/>
      <p:bldP spid="445444" grpId="0" animBg="1"/>
      <p:bldP spid="445445" grpId="0" animBg="1"/>
      <p:bldP spid="445446" grpId="0" animBg="1"/>
      <p:bldP spid="445447" grpId="0" animBg="1"/>
      <p:bldP spid="445448" grpId="0" animBg="1"/>
      <p:bldP spid="445448" grpId="1" animBg="1"/>
      <p:bldP spid="445449" grpId="0" animBg="1"/>
      <p:bldP spid="445449" grpId="1" animBg="1"/>
      <p:bldP spid="445450" grpId="0" animBg="1"/>
      <p:bldP spid="445450" grpId="1" animBg="1"/>
      <p:bldP spid="445451" grpId="0" animBg="1"/>
      <p:bldP spid="445451" grpId="1" animBg="1"/>
      <p:bldP spid="445452" grpId="0" animBg="1"/>
      <p:bldP spid="445452" grpId="1" animBg="1"/>
      <p:bldP spid="445452" grpId="2" animBg="1"/>
      <p:bldP spid="445453" grpId="0" animBg="1"/>
      <p:bldP spid="445453" grpId="1" animBg="1"/>
      <p:bldP spid="445454" grpId="0" animBg="1"/>
      <p:bldP spid="445455" grpId="0" animBg="1"/>
      <p:bldP spid="445456" grpId="0" animBg="1"/>
      <p:bldP spid="445457" grpId="0" animBg="1"/>
      <p:bldP spid="445458" grpId="0" animBg="1"/>
      <p:bldP spid="445497" grpId="0" build="allAtOnce" animBg="1" autoUpdateAnimBg="0"/>
      <p:bldP spid="445497" grpId="1" build="allAtOnce" animBg="1" autoUpdateAnimBg="0"/>
      <p:bldP spid="445497" grpId="2" build="allAtOnce" animBg="1" autoUpdateAnimBg="0"/>
      <p:bldP spid="445497" grpId="3" build="allAtOnce" autoUpdateAnimBg="0"/>
      <p:bldP spid="445497" grpId="4" build="allAtOnce" autoUpdateAnimBg="0"/>
      <p:bldP spid="445497" grpId="5"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p:cNvPicPr>
          <p:nvPr/>
        </p:nvPicPr>
        <p:blipFill>
          <a:blip r:embed="rId5">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4544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35</a:t>
            </a:r>
          </a:p>
        </p:txBody>
      </p:sp>
      <p:sp>
        <p:nvSpPr>
          <p:cNvPr id="445448" name="WordArt 8"/>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49" name="WordArt 9"/>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0" name="WordArt 10"/>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1" name="WordArt 11"/>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4" name="Rectangle 14"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False</a:t>
            </a:r>
            <a:endParaRPr lang="en-US" altLang="en-US" sz="3300" dirty="0">
              <a:solidFill>
                <a:schemeClr val="bg1"/>
              </a:solidFill>
              <a:effectLst/>
              <a:latin typeface="Impact" pitchFamily="34" charset="0"/>
            </a:endParaRPr>
          </a:p>
        </p:txBody>
      </p:sp>
      <p:pic>
        <p:nvPicPr>
          <p:cNvPr id="445459" name="Picture 19" descr="1">
            <a:hlinkClick r:id="" action="ppaction://macro?name=Score_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45467" name="Group 27"/>
          <p:cNvGrpSpPr>
            <a:grpSpLocks/>
          </p:cNvGrpSpPr>
          <p:nvPr/>
        </p:nvGrpSpPr>
        <p:grpSpPr bwMode="auto">
          <a:xfrm>
            <a:off x="9836150" y="-57150"/>
            <a:ext cx="7715250" cy="2333625"/>
            <a:chOff x="6192" y="-276"/>
            <a:chExt cx="4860" cy="1470"/>
          </a:xfrm>
        </p:grpSpPr>
        <p:grpSp>
          <p:nvGrpSpPr>
            <p:cNvPr id="445468" name="Group 28"/>
            <p:cNvGrpSpPr>
              <a:grpSpLocks/>
            </p:cNvGrpSpPr>
            <p:nvPr/>
          </p:nvGrpSpPr>
          <p:grpSpPr bwMode="auto">
            <a:xfrm>
              <a:off x="6192" y="-276"/>
              <a:ext cx="1404" cy="1470"/>
              <a:chOff x="6192" y="-276"/>
              <a:chExt cx="1404" cy="1470"/>
            </a:xfrm>
          </p:grpSpPr>
          <p:sp>
            <p:nvSpPr>
              <p:cNvPr id="445469" name="WordArt 2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0" name="AutoShape 3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1" name="AutoShape 3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2" name="Group 32"/>
            <p:cNvGrpSpPr>
              <a:grpSpLocks/>
            </p:cNvGrpSpPr>
            <p:nvPr/>
          </p:nvGrpSpPr>
          <p:grpSpPr bwMode="auto">
            <a:xfrm>
              <a:off x="7920" y="-276"/>
              <a:ext cx="1404" cy="1470"/>
              <a:chOff x="6192" y="-276"/>
              <a:chExt cx="1404" cy="1470"/>
            </a:xfrm>
          </p:grpSpPr>
          <p:sp>
            <p:nvSpPr>
              <p:cNvPr id="445473" name="WordArt 3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4" name="AutoShape 3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5" name="AutoShape 3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6" name="Group 36"/>
            <p:cNvGrpSpPr>
              <a:grpSpLocks/>
            </p:cNvGrpSpPr>
            <p:nvPr/>
          </p:nvGrpSpPr>
          <p:grpSpPr bwMode="auto">
            <a:xfrm>
              <a:off x="9648" y="-276"/>
              <a:ext cx="1404" cy="1470"/>
              <a:chOff x="6192" y="-276"/>
              <a:chExt cx="1404" cy="1470"/>
            </a:xfrm>
          </p:grpSpPr>
          <p:sp>
            <p:nvSpPr>
              <p:cNvPr id="445477" name="WordArt 37"/>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8" name="AutoShape 38"/>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9" name="AutoShape 39"/>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0" name="Group 40"/>
          <p:cNvGrpSpPr>
            <a:grpSpLocks/>
          </p:cNvGrpSpPr>
          <p:nvPr/>
        </p:nvGrpSpPr>
        <p:grpSpPr bwMode="auto">
          <a:xfrm>
            <a:off x="9839325" y="-57150"/>
            <a:ext cx="4972050" cy="2333625"/>
            <a:chOff x="6146" y="-2208"/>
            <a:chExt cx="3132" cy="1470"/>
          </a:xfrm>
        </p:grpSpPr>
        <p:grpSp>
          <p:nvGrpSpPr>
            <p:cNvPr id="445481" name="Group 41"/>
            <p:cNvGrpSpPr>
              <a:grpSpLocks/>
            </p:cNvGrpSpPr>
            <p:nvPr/>
          </p:nvGrpSpPr>
          <p:grpSpPr bwMode="auto">
            <a:xfrm>
              <a:off x="6146" y="-2208"/>
              <a:ext cx="1404" cy="1470"/>
              <a:chOff x="6192" y="-276"/>
              <a:chExt cx="1404" cy="1470"/>
            </a:xfrm>
          </p:grpSpPr>
          <p:sp>
            <p:nvSpPr>
              <p:cNvPr id="445482" name="WordArt 4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3" name="AutoShape 4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4" name="AutoShape 4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85" name="Group 45"/>
            <p:cNvGrpSpPr>
              <a:grpSpLocks/>
            </p:cNvGrpSpPr>
            <p:nvPr/>
          </p:nvGrpSpPr>
          <p:grpSpPr bwMode="auto">
            <a:xfrm>
              <a:off x="7874" y="-2208"/>
              <a:ext cx="1404" cy="1470"/>
              <a:chOff x="6192" y="-276"/>
              <a:chExt cx="1404" cy="1470"/>
            </a:xfrm>
          </p:grpSpPr>
          <p:sp>
            <p:nvSpPr>
              <p:cNvPr id="445486" name="WordArt 4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7" name="AutoShape 4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8" name="AutoShape 4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9" name="Group 49"/>
          <p:cNvGrpSpPr>
            <a:grpSpLocks/>
          </p:cNvGrpSpPr>
          <p:nvPr/>
        </p:nvGrpSpPr>
        <p:grpSpPr bwMode="auto">
          <a:xfrm>
            <a:off x="9836150" y="-57150"/>
            <a:ext cx="2228850" cy="2333625"/>
            <a:chOff x="6192" y="-276"/>
            <a:chExt cx="1404" cy="1470"/>
          </a:xfrm>
        </p:grpSpPr>
        <p:sp>
          <p:nvSpPr>
            <p:cNvPr id="445490" name="WordArt 50"/>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91" name="AutoShape 51"/>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92" name="AutoShape 52"/>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45493" name="Picture 53" descr="begin">
            <a:hlinkClick r:id="" action="ppaction://macro?name=Begin_Round"/>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445494" name="Group 54"/>
          <p:cNvGrpSpPr>
            <a:grpSpLocks/>
          </p:cNvGrpSpPr>
          <p:nvPr/>
        </p:nvGrpSpPr>
        <p:grpSpPr bwMode="auto">
          <a:xfrm>
            <a:off x="9688513" y="2782888"/>
            <a:ext cx="7472362" cy="4113198"/>
            <a:chOff x="-4707" y="1776"/>
            <a:chExt cx="4707" cy="2567"/>
          </a:xfrm>
        </p:grpSpPr>
        <p:sp>
          <p:nvSpPr>
            <p:cNvPr id="445495" name="Rectangle 55"/>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45496" name="Picture 5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45498" name="Rectangle 58"/>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5499" name="Group 59"/>
          <p:cNvGrpSpPr>
            <a:grpSpLocks/>
          </p:cNvGrpSpPr>
          <p:nvPr/>
        </p:nvGrpSpPr>
        <p:grpSpPr bwMode="auto">
          <a:xfrm>
            <a:off x="6394450" y="6324600"/>
            <a:ext cx="2139950" cy="533400"/>
            <a:chOff x="4028" y="3984"/>
            <a:chExt cx="1348" cy="336"/>
          </a:xfrm>
        </p:grpSpPr>
        <p:sp>
          <p:nvSpPr>
            <p:cNvPr id="445500" name="AutoShape 60">
              <a:hlinkClick r:id="" action="ppaction://noaction" highlightClick="1">
                <a:snd r:embed="rId9"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1" name="AutoShape 61">
              <a:hlinkClick r:id="" action="ppaction://noaction" highlightClick="1">
                <a:snd r:embed="rId10"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2" name="AutoShape 62">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3" name="Text Box 63"/>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45504" name="Text Box 64"/>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45505" name="Text Box 65"/>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45506" name="AutoShape 66">
              <a:hlinkClick r:id="" action="ppaction://noaction" highlightClick="1">
                <a:snd r:embed="rId11"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7" name="Text Box 67"/>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45508" name="AutoShape 68">
              <a:hlinkClick r:id="" action="ppaction://noaction" highlightClick="1">
                <a:snd r:embed="rId12"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9" name="Text Box 69"/>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45510" name="Text Box 70"/>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1</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45497" name="Rectangle 57"/>
          <p:cNvSpPr>
            <a:spLocks noChangeArrowheads="1"/>
          </p:cNvSpPr>
          <p:nvPr/>
        </p:nvSpPr>
        <p:spPr bwMode="auto">
          <a:xfrm>
            <a:off x="9688513" y="-1292225"/>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dirty="0" smtClean="0">
                <a:effectLst>
                  <a:outerShdw blurRad="38100" dist="38100" dir="2700000" algn="tl">
                    <a:srgbClr val="C0C0C0"/>
                  </a:outerShdw>
                </a:effectLst>
              </a:rPr>
              <a:t>T/F The best way to </a:t>
            </a:r>
          </a:p>
          <a:p>
            <a:pPr algn="ctr"/>
            <a:r>
              <a:rPr lang="en-US" altLang="en-US" sz="4800" b="1" dirty="0" smtClean="0">
                <a:effectLst>
                  <a:outerShdw blurRad="38100" dist="38100" dir="2700000" algn="tl">
                    <a:srgbClr val="C0C0C0"/>
                  </a:outerShdw>
                </a:effectLst>
              </a:rPr>
              <a:t>Handle sexual abuse is to </a:t>
            </a:r>
          </a:p>
          <a:p>
            <a:pPr algn="ctr"/>
            <a:r>
              <a:rPr lang="en-US" altLang="en-US" sz="4800" b="1" dirty="0" smtClean="0">
                <a:effectLst>
                  <a:outerShdw blurRad="38100" dist="38100" dir="2700000" algn="tl">
                    <a:srgbClr val="C0C0C0"/>
                  </a:outerShdw>
                </a:effectLst>
              </a:rPr>
              <a:t>Forget about it</a:t>
            </a:r>
          </a:p>
        </p:txBody>
      </p:sp>
    </p:spTree>
    <p:extLst>
      <p:ext uri="{BB962C8B-B14F-4D97-AF65-F5344CB8AC3E}">
        <p14:creationId xmlns:p14="http://schemas.microsoft.com/office/powerpoint/2010/main" val="352338175"/>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677 L -0.96736 -0.19677 " pathEditMode="fixed" rAng="0" ptsTypes="AA">
                                      <p:cBhvr>
                                        <p:cTn id="6" dur="10" fill="hold"/>
                                        <p:tgtEl>
                                          <p:spTgt spid="445494"/>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4545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45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4545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2" presetClass="path" presetSubtype="0" fill="hold" nodeType="withEffect">
                                  <p:stCondLst>
                                    <p:cond delay="0"/>
                                  </p:stCondLst>
                                  <p:childTnLst>
                                    <p:animMotion origin="layout" path="M -0.69688 0.34699 L -0.69688 0.34699 " pathEditMode="fixed" rAng="0" ptsTypes="AA">
                                      <p:cBhvr>
                                        <p:cTn id="18" dur="10" fill="hold"/>
                                        <p:tgtEl>
                                          <p:spTgt spid="445489"/>
                                        </p:tgtEl>
                                        <p:attrNameLst>
                                          <p:attrName>ppt_x</p:attrName>
                                          <p:attrName>ppt_y</p:attrName>
                                        </p:attrNameLst>
                                      </p:cBhvr>
                                      <p:rCtr x="0" y="0"/>
                                    </p:animMotion>
                                  </p:childTnLst>
                                </p:cTn>
                              </p:par>
                              <p:par>
                                <p:cTn id="19" presetID="3" presetClass="entr" presetSubtype="0" fill="hold" grpId="0" nodeType="withEffect">
                                  <p:stCondLst>
                                    <p:cond delay="0"/>
                                  </p:stCondLst>
                                  <p:childTnLst>
                                    <p:set>
                                      <p:cBhvr>
                                        <p:cTn id="20" dur="1" fill="hold">
                                          <p:stCondLst>
                                            <p:cond delay="0"/>
                                          </p:stCondLst>
                                        </p:cTn>
                                        <p:tgtEl>
                                          <p:spTgt spid="445448"/>
                                        </p:tgtEl>
                                        <p:attrNameLst>
                                          <p:attrName>style.visibility</p:attrName>
                                        </p:attrNameLst>
                                      </p:cBhvr>
                                      <p:to>
                                        <p:strVal val="visible"/>
                                      </p:to>
                                    </p:set>
                                  </p:childTnLst>
                                </p:cTn>
                              </p:par>
                              <p:par>
                                <p:cTn id="21" presetID="3" presetClass="exit" presetSubtype="0" fill="hold" grpId="0" nodeType="withEffect">
                                  <p:stCondLst>
                                    <p:cond delay="0"/>
                                  </p:stCondLst>
                                  <p:childTnLst>
                                    <p:set>
                                      <p:cBhvr>
                                        <p:cTn id="22" dur="1" fill="hold">
                                          <p:stCondLst>
                                            <p:cond delay="0"/>
                                          </p:stCondLst>
                                        </p:cTn>
                                        <p:tgtEl>
                                          <p:spTgt spid="445451"/>
                                        </p:tgtEl>
                                        <p:attrNameLst>
                                          <p:attrName>style.visibility</p:attrName>
                                        </p:attrNameLst>
                                      </p:cBhvr>
                                      <p:to>
                                        <p:strVal val="hidden"/>
                                      </p:to>
                                    </p:set>
                                  </p:childTnLst>
                                </p:cTn>
                              </p:par>
                              <p:par>
                                <p:cTn id="23" presetID="3" presetClass="entr" presetSubtype="0" fill="hold" grpId="0" nodeType="withEffect">
                                  <p:stCondLst>
                                    <p:cond delay="0"/>
                                  </p:stCondLst>
                                  <p:childTnLst>
                                    <p:set>
                                      <p:cBhvr>
                                        <p:cTn id="24" dur="1" fill="hold">
                                          <p:stCondLst>
                                            <p:cond delay="0"/>
                                          </p:stCondLst>
                                        </p:cTn>
                                        <p:tgtEl>
                                          <p:spTgt spid="44545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445489"/>
                                        </p:tgtEl>
                                        <p:attrNameLst>
                                          <p:attrName>style.visibility</p:attrName>
                                        </p:attrNameLst>
                                      </p:cBhvr>
                                      <p:to>
                                        <p:strVal val="visible"/>
                                      </p:to>
                                    </p:set>
                                    <p:animEffect transition="in" filter="fade">
                                      <p:cBhvr>
                                        <p:cTn id="27" dur="200"/>
                                        <p:tgtEl>
                                          <p:spTgt spid="445489"/>
                                        </p:tgtEl>
                                      </p:cBhvr>
                                    </p:animEffect>
                                  </p:childTnLst>
                                  <p:subTnLst>
                                    <p:audio>
                                      <p:cMediaNode>
                                        <p:cTn display="0" masterRel="sameClick">
                                          <p:stCondLst>
                                            <p:cond evt="begin" delay="0">
                                              <p:tn val="25"/>
                                            </p:cond>
                                          </p:stCondLst>
                                          <p:endCondLst>
                                            <p:cond evt="onStopAudio" delay="0">
                                              <p:tgtEl>
                                                <p:sldTgt/>
                                              </p:tgtEl>
                                            </p:cond>
                                          </p:endCondLst>
                                        </p:cTn>
                                        <p:tgtEl>
                                          <p:sndTgt r:embed="rId4" name="Buzzer.wav"/>
                                        </p:tgtEl>
                                      </p:cMediaNode>
                                    </p:audio>
                                  </p:subTnLst>
                                </p:cTn>
                              </p:par>
                            </p:childTnLst>
                          </p:cTn>
                        </p:par>
                        <p:par>
                          <p:cTn id="28" fill="hold" nodeType="afterGroup">
                            <p:stCondLst>
                              <p:cond delay="200"/>
                            </p:stCondLst>
                            <p:childTnLst>
                              <p:par>
                                <p:cTn id="29" presetID="10" presetClass="exit" presetSubtype="0" fill="hold" nodeType="afterEffect">
                                  <p:stCondLst>
                                    <p:cond delay="500"/>
                                  </p:stCondLst>
                                  <p:childTnLst>
                                    <p:animEffect transition="out" filter="fade">
                                      <p:cBhvr>
                                        <p:cTn id="30" dur="200"/>
                                        <p:tgtEl>
                                          <p:spTgt spid="445489"/>
                                        </p:tgtEl>
                                      </p:cBhvr>
                                    </p:animEffect>
                                    <p:set>
                                      <p:cBhvr>
                                        <p:cTn id="31" dur="1" fill="hold">
                                          <p:stCondLst>
                                            <p:cond delay="199"/>
                                          </p:stCondLst>
                                        </p:cTn>
                                        <p:tgtEl>
                                          <p:spTgt spid="445489"/>
                                        </p:tgtEl>
                                        <p:attrNameLst>
                                          <p:attrName>style.visibility</p:attrName>
                                        </p:attrNameLst>
                                      </p:cBhvr>
                                      <p:to>
                                        <p:strVal val="hidden"/>
                                      </p:to>
                                    </p:set>
                                  </p:childTnLst>
                                </p:cTn>
                              </p:par>
                            </p:childTnLst>
                          </p:cTn>
                        </p:par>
                      </p:childTnLst>
                    </p:cTn>
                  </p:par>
                </p:childTnLst>
              </p:cTn>
              <p:nextCondLst>
                <p:cond evt="onClick" delay="0">
                  <p:tgtEl>
                    <p:spTgt spid="445451"/>
                  </p:tgtEl>
                </p:cond>
              </p:nextCondLst>
            </p:seq>
            <p:seq concurrent="1" nextAc="seek">
              <p:cTn id="32" restart="whenNotActive" fill="hold" evtFilter="cancelBubble" nodeType="interactiveSeq">
                <p:stCondLst>
                  <p:cond evt="onClick" delay="0">
                    <p:tgtEl>
                      <p:spTgt spid="44545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2" presetClass="path" presetSubtype="0" fill="hold" nodeType="withEffect">
                                  <p:stCondLst>
                                    <p:cond delay="0"/>
                                  </p:stCondLst>
                                  <p:childTnLst>
                                    <p:animMotion origin="layout" path="M -0.84723 0.34699 L -0.84723 0.34699 " pathEditMode="fixed" rAng="0" ptsTypes="AA">
                                      <p:cBhvr>
                                        <p:cTn id="36" dur="10" fill="hold"/>
                                        <p:tgtEl>
                                          <p:spTgt spid="445480"/>
                                        </p:tgtEl>
                                        <p:attrNameLst>
                                          <p:attrName>ppt_x</p:attrName>
                                          <p:attrName>ppt_y</p:attrName>
                                        </p:attrNameLst>
                                      </p:cBhvr>
                                      <p:rCtr x="0" y="0"/>
                                    </p:animMotion>
                                  </p:childTnLst>
                                </p:cTn>
                              </p:par>
                              <p:par>
                                <p:cTn id="37" presetID="3" presetClass="entr" presetSubtype="0" fill="hold" grpId="0" nodeType="withEffect">
                                  <p:stCondLst>
                                    <p:cond delay="0"/>
                                  </p:stCondLst>
                                  <p:childTnLst>
                                    <p:set>
                                      <p:cBhvr>
                                        <p:cTn id="38" dur="1" fill="hold">
                                          <p:stCondLst>
                                            <p:cond delay="0"/>
                                          </p:stCondLst>
                                        </p:cTn>
                                        <p:tgtEl>
                                          <p:spTgt spid="445449"/>
                                        </p:tgtEl>
                                        <p:attrNameLst>
                                          <p:attrName>style.visibility</p:attrName>
                                        </p:attrNameLst>
                                      </p:cBhvr>
                                      <p:to>
                                        <p:strVal val="visible"/>
                                      </p:to>
                                    </p:set>
                                  </p:childTnLst>
                                </p:cTn>
                              </p:par>
                              <p:par>
                                <p:cTn id="39" presetID="3" presetClass="exit" presetSubtype="0" fill="hold" grpId="1" nodeType="withEffect">
                                  <p:stCondLst>
                                    <p:cond delay="0"/>
                                  </p:stCondLst>
                                  <p:childTnLst>
                                    <p:set>
                                      <p:cBhvr>
                                        <p:cTn id="40" dur="1" fill="hold">
                                          <p:stCondLst>
                                            <p:cond delay="0"/>
                                          </p:stCondLst>
                                        </p:cTn>
                                        <p:tgtEl>
                                          <p:spTgt spid="445452"/>
                                        </p:tgtEl>
                                        <p:attrNameLst>
                                          <p:attrName>style.visibility</p:attrName>
                                        </p:attrNameLst>
                                      </p:cBhvr>
                                      <p:to>
                                        <p:strVal val="hidden"/>
                                      </p:to>
                                    </p:set>
                                  </p:childTnLst>
                                </p:cTn>
                              </p:par>
                              <p:par>
                                <p:cTn id="41" presetID="3" presetClass="entr" presetSubtype="0" fill="hold" grpId="0" nodeType="withEffect">
                                  <p:stCondLst>
                                    <p:cond delay="0"/>
                                  </p:stCondLst>
                                  <p:childTnLst>
                                    <p:set>
                                      <p:cBhvr>
                                        <p:cTn id="42" dur="1" fill="hold">
                                          <p:stCondLst>
                                            <p:cond delay="0"/>
                                          </p:stCondLst>
                                        </p:cTn>
                                        <p:tgtEl>
                                          <p:spTgt spid="445453"/>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445480"/>
                                        </p:tgtEl>
                                        <p:attrNameLst>
                                          <p:attrName>style.visibility</p:attrName>
                                        </p:attrNameLst>
                                      </p:cBhvr>
                                      <p:to>
                                        <p:strVal val="visible"/>
                                      </p:to>
                                    </p:set>
                                    <p:animEffect transition="in" filter="fade">
                                      <p:cBhvr>
                                        <p:cTn id="45" dur="200"/>
                                        <p:tgtEl>
                                          <p:spTgt spid="445480"/>
                                        </p:tgtEl>
                                      </p:cBhvr>
                                    </p:animEffect>
                                  </p:childTnLst>
                                  <p:subTnLst>
                                    <p:audio>
                                      <p:cMediaNode>
                                        <p:cTn display="0" masterRel="sameClick">
                                          <p:stCondLst>
                                            <p:cond evt="begin" delay="0">
                                              <p:tn val="43"/>
                                            </p:cond>
                                          </p:stCondLst>
                                          <p:endCondLst>
                                            <p:cond evt="onStopAudio" delay="0">
                                              <p:tgtEl>
                                                <p:sldTgt/>
                                              </p:tgtEl>
                                            </p:cond>
                                          </p:endCondLst>
                                        </p:cTn>
                                        <p:tgtEl>
                                          <p:sndTgt r:embed="rId4" name="Buzzer.wav"/>
                                        </p:tgtEl>
                                      </p:cMediaNode>
                                    </p:audio>
                                  </p:subTnLst>
                                </p:cTn>
                              </p:par>
                            </p:childTnLst>
                          </p:cTn>
                        </p:par>
                        <p:par>
                          <p:cTn id="46" fill="hold" nodeType="afterGroup">
                            <p:stCondLst>
                              <p:cond delay="200"/>
                            </p:stCondLst>
                            <p:childTnLst>
                              <p:par>
                                <p:cTn id="47" presetID="10" presetClass="exit" presetSubtype="0" fill="hold" nodeType="afterEffect">
                                  <p:stCondLst>
                                    <p:cond delay="500"/>
                                  </p:stCondLst>
                                  <p:childTnLst>
                                    <p:animEffect transition="out" filter="fade">
                                      <p:cBhvr>
                                        <p:cTn id="48" dur="200"/>
                                        <p:tgtEl>
                                          <p:spTgt spid="445480"/>
                                        </p:tgtEl>
                                      </p:cBhvr>
                                    </p:animEffect>
                                    <p:set>
                                      <p:cBhvr>
                                        <p:cTn id="49" dur="1" fill="hold">
                                          <p:stCondLst>
                                            <p:cond delay="199"/>
                                          </p:stCondLst>
                                        </p:cTn>
                                        <p:tgtEl>
                                          <p:spTgt spid="445480"/>
                                        </p:tgtEl>
                                        <p:attrNameLst>
                                          <p:attrName>style.visibility</p:attrName>
                                        </p:attrNameLst>
                                      </p:cBhvr>
                                      <p:to>
                                        <p:strVal val="hidden"/>
                                      </p:to>
                                    </p:set>
                                  </p:childTnLst>
                                </p:cTn>
                              </p:par>
                            </p:childTnLst>
                          </p:cTn>
                        </p:par>
                      </p:childTnLst>
                    </p:cTn>
                  </p:par>
                </p:childTnLst>
              </p:cTn>
              <p:nextCondLst>
                <p:cond evt="onClick" delay="0">
                  <p:tgtEl>
                    <p:spTgt spid="445452"/>
                  </p:tgtEl>
                </p:cond>
              </p:nextCondLst>
            </p:seq>
            <p:seq concurrent="1" nextAc="seek">
              <p:cTn id="50" restart="whenNotActive" fill="hold" evtFilter="cancelBubble" nodeType="interactiveSeq">
                <p:stCondLst>
                  <p:cond evt="onClick" delay="0">
                    <p:tgtEl>
                      <p:spTgt spid="44545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2" presetClass="path" presetSubtype="0" fill="hold" nodeType="withEffect">
                                  <p:stCondLst>
                                    <p:cond delay="0"/>
                                  </p:stCondLst>
                                  <p:childTnLst>
                                    <p:animMotion origin="layout" path="M -0.99688 0.34699 L -0.99688 0.34699 " pathEditMode="fixed" rAng="0" ptsTypes="AA">
                                      <p:cBhvr>
                                        <p:cTn id="54" dur="10" fill="hold"/>
                                        <p:tgtEl>
                                          <p:spTgt spid="445467"/>
                                        </p:tgtEl>
                                        <p:attrNameLst>
                                          <p:attrName>ppt_x</p:attrName>
                                          <p:attrName>ppt_y</p:attrName>
                                        </p:attrNameLst>
                                      </p:cBhvr>
                                      <p:rCtr x="0" y="0"/>
                                    </p:animMotion>
                                  </p:childTnLst>
                                </p:cTn>
                              </p:par>
                              <p:par>
                                <p:cTn id="55" presetID="3" presetClass="entr" presetSubtype="0" fill="hold" grpId="0" nodeType="withEffect">
                                  <p:stCondLst>
                                    <p:cond delay="0"/>
                                  </p:stCondLst>
                                  <p:childTnLst>
                                    <p:set>
                                      <p:cBhvr>
                                        <p:cTn id="56" dur="1" fill="hold">
                                          <p:stCondLst>
                                            <p:cond delay="0"/>
                                          </p:stCondLst>
                                        </p:cTn>
                                        <p:tgtEl>
                                          <p:spTgt spid="445450"/>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445467"/>
                                        </p:tgtEl>
                                        <p:attrNameLst>
                                          <p:attrName>style.visibility</p:attrName>
                                        </p:attrNameLst>
                                      </p:cBhvr>
                                      <p:to>
                                        <p:strVal val="visible"/>
                                      </p:to>
                                    </p:set>
                                    <p:animEffect transition="in" filter="fade">
                                      <p:cBhvr>
                                        <p:cTn id="59" dur="200"/>
                                        <p:tgtEl>
                                          <p:spTgt spid="445467"/>
                                        </p:tgtEl>
                                      </p:cBhvr>
                                    </p:animEffect>
                                  </p:childTnLst>
                                  <p:subTnLst>
                                    <p:audio>
                                      <p:cMediaNode>
                                        <p:cTn display="0" masterRel="sameClick">
                                          <p:stCondLst>
                                            <p:cond evt="begin" delay="0">
                                              <p:tn val="57"/>
                                            </p:cond>
                                          </p:stCondLst>
                                          <p:endCondLst>
                                            <p:cond evt="onStopAudio" delay="0">
                                              <p:tgtEl>
                                                <p:sldTgt/>
                                              </p:tgtEl>
                                            </p:cond>
                                          </p:endCondLst>
                                        </p:cTn>
                                        <p:tgtEl>
                                          <p:sndTgt r:embed="rId4" name="Buzzer.wav"/>
                                        </p:tgtEl>
                                      </p:cMediaNode>
                                    </p:audio>
                                  </p:subTnLst>
                                </p:cTn>
                              </p:par>
                            </p:childTnLst>
                          </p:cTn>
                        </p:par>
                        <p:par>
                          <p:cTn id="60" fill="hold" nodeType="afterGroup">
                            <p:stCondLst>
                              <p:cond delay="200"/>
                            </p:stCondLst>
                            <p:childTnLst>
                              <p:par>
                                <p:cTn id="61" presetID="10" presetClass="exit" presetSubtype="0" fill="hold" nodeType="afterEffect">
                                  <p:stCondLst>
                                    <p:cond delay="500"/>
                                  </p:stCondLst>
                                  <p:childTnLst>
                                    <p:animEffect transition="out" filter="fade">
                                      <p:cBhvr>
                                        <p:cTn id="62" dur="200"/>
                                        <p:tgtEl>
                                          <p:spTgt spid="445467"/>
                                        </p:tgtEl>
                                      </p:cBhvr>
                                    </p:animEffect>
                                    <p:set>
                                      <p:cBhvr>
                                        <p:cTn id="63" dur="1" fill="hold">
                                          <p:stCondLst>
                                            <p:cond delay="199"/>
                                          </p:stCondLst>
                                        </p:cTn>
                                        <p:tgtEl>
                                          <p:spTgt spid="445467"/>
                                        </p:tgtEl>
                                        <p:attrNameLst>
                                          <p:attrName>style.visibility</p:attrName>
                                        </p:attrNameLst>
                                      </p:cBhvr>
                                      <p:to>
                                        <p:strVal val="hidden"/>
                                      </p:to>
                                    </p:set>
                                  </p:childTnLst>
                                </p:cTn>
                              </p:par>
                            </p:childTnLst>
                          </p:cTn>
                        </p:par>
                      </p:childTnLst>
                    </p:cTn>
                  </p:par>
                </p:childTnLst>
              </p:cTn>
              <p:nextCondLst>
                <p:cond evt="onClick" delay="0">
                  <p:tgtEl>
                    <p:spTgt spid="445453"/>
                  </p:tgtEl>
                </p:cond>
              </p:nextCondLst>
            </p:seq>
            <p:seq concurrent="1" nextAc="seek">
              <p:cTn id="64" restart="whenNotActive" fill="hold" evtFilter="cancelBubble" nodeType="interactiveSeq">
                <p:stCondLst>
                  <p:cond evt="onClick" delay="0">
                    <p:tgtEl>
                      <p:spTgt spid="445459"/>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2" presetClass="exit" presetSubtype="1" fill="hold" nodeType="clickEffect">
                                  <p:stCondLst>
                                    <p:cond delay="0"/>
                                  </p:stCondLst>
                                  <p:childTnLst>
                                    <p:animEffect transition="out" filter="slide(fromTop)">
                                      <p:cBhvr>
                                        <p:cTn id="68" dur="300"/>
                                        <p:tgtEl>
                                          <p:spTgt spid="445459"/>
                                        </p:tgtEl>
                                      </p:cBhvr>
                                    </p:animEffect>
                                    <p:set>
                                      <p:cBhvr>
                                        <p:cTn id="69" dur="1" fill="hold">
                                          <p:stCondLst>
                                            <p:cond delay="299"/>
                                          </p:stCondLst>
                                        </p:cTn>
                                        <p:tgtEl>
                                          <p:spTgt spid="445459"/>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45459"/>
                  </p:tgtEl>
                </p:cond>
              </p:nextCondLst>
            </p:seq>
            <p:seq concurrent="1" nextAc="seek">
              <p:cTn id="70" restart="whenNotActive" fill="hold" evtFilter="cancelBubble" nodeType="interactiveSeq">
                <p:stCondLst>
                  <p:cond evt="onClick" delay="0">
                    <p:tgtEl>
                      <p:spTgt spid="445493"/>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clickEffect">
                                  <p:stCondLst>
                                    <p:cond delay="0"/>
                                  </p:stCondLst>
                                  <p:childTnLst>
                                    <p:animMotion origin="layout" path="M -0.97014 -0.19352 L -0.97014 -0.19352 " pathEditMode="fixed" rAng="0" ptsTypes="AA">
                                      <p:cBhvr>
                                        <p:cTn id="74" dur="10" fill="hold"/>
                                        <p:tgtEl>
                                          <p:spTgt spid="445459"/>
                                        </p:tgtEl>
                                        <p:attrNameLst>
                                          <p:attrName>ppt_x</p:attrName>
                                          <p:attrName>ppt_y</p:attrName>
                                        </p:attrNameLst>
                                      </p:cBhvr>
                                      <p:rCtr x="0" y="0"/>
                                    </p:animMotion>
                                  </p:childTnLst>
                                </p:cTn>
                              </p:par>
                              <p:par>
                                <p:cTn id="75" presetID="42" presetClass="path" presetSubtype="0" fill="hold" grpId="1" nodeType="withEffect">
                                  <p:stCondLst>
                                    <p:cond delay="0"/>
                                  </p:stCondLst>
                                  <p:iterate type="lt">
                                    <p:tmPct val="0"/>
                                  </p:iterate>
                                  <p:childTnLst>
                                    <p:animMotion origin="layout" path="M -0.96736 0.40024 L -0.96736 0.40024 " pathEditMode="fixed" rAng="0" ptsTypes="AA">
                                      <p:cBhvr>
                                        <p:cTn id="76" dur="10" fill="hold"/>
                                        <p:tgtEl>
                                          <p:spTgt spid="445497">
                                            <p:bg/>
                                          </p:spTgt>
                                        </p:tgtEl>
                                        <p:attrNameLst>
                                          <p:attrName>ppt_x</p:attrName>
                                          <p:attrName>ppt_y</p:attrName>
                                        </p:attrNameLst>
                                      </p:cBhvr>
                                      <p:rCtr x="0" y="0"/>
                                    </p:animMotion>
                                  </p:childTnLst>
                                </p:cTn>
                              </p:par>
                              <p:par>
                                <p:cTn id="77" presetID="42" presetClass="path" presetSubtype="0" fill="hold" grpId="1" nodeType="withEffect">
                                  <p:stCondLst>
                                    <p:cond delay="0"/>
                                  </p:stCondLst>
                                  <p:iterate type="lt">
                                    <p:tmPct val="0"/>
                                  </p:iterate>
                                  <p:childTnLst>
                                    <p:animMotion origin="layout" path="M -0.96719 0.35996 L -0.96719 0.35996 " pathEditMode="fixed" rAng="0" ptsTypes="AA">
                                      <p:cBhvr>
                                        <p:cTn id="78" dur="10" fill="hold"/>
                                        <p:tgtEl>
                                          <p:spTgt spid="445497">
                                            <p:txEl>
                                              <p:pRg st="0" end="0"/>
                                            </p:txEl>
                                          </p:spTgt>
                                        </p:tgtEl>
                                        <p:attrNameLst>
                                          <p:attrName>ppt_x</p:attrName>
                                          <p:attrName>ppt_y</p:attrName>
                                        </p:attrNameLst>
                                      </p:cBhvr>
                                      <p:rCtr x="0" y="0"/>
                                    </p:animMotion>
                                  </p:childTnLst>
                                </p:cTn>
                              </p:par>
                              <p:par>
                                <p:cTn id="79" presetID="42" presetClass="path" presetSubtype="0" fill="hold" grpId="1" nodeType="withEffect">
                                  <p:stCondLst>
                                    <p:cond delay="0"/>
                                  </p:stCondLst>
                                  <p:iterate type="lt">
                                    <p:tmPct val="0"/>
                                  </p:iterate>
                                  <p:childTnLst>
                                    <p:animMotion origin="layout" path="M -0.96719 0.35996 L -0.96719 0.35996 " pathEditMode="fixed" rAng="0" ptsTypes="AA">
                                      <p:cBhvr>
                                        <p:cTn id="80" dur="10" fill="hold"/>
                                        <p:tgtEl>
                                          <p:spTgt spid="445497">
                                            <p:txEl>
                                              <p:pRg st="1" end="1"/>
                                            </p:txEl>
                                          </p:spTgt>
                                        </p:tgtEl>
                                        <p:attrNameLst>
                                          <p:attrName>ppt_x</p:attrName>
                                          <p:attrName>ppt_y</p:attrName>
                                        </p:attrNameLst>
                                      </p:cBhvr>
                                      <p:rCtr x="0" y="0"/>
                                    </p:animMotion>
                                  </p:childTnLst>
                                </p:cTn>
                              </p:par>
                              <p:par>
                                <p:cTn id="81" presetID="42" presetClass="path" presetSubtype="0" fill="hold" grpId="1" nodeType="withEffect">
                                  <p:stCondLst>
                                    <p:cond delay="0"/>
                                  </p:stCondLst>
                                  <p:iterate type="lt">
                                    <p:tmPct val="0"/>
                                  </p:iterate>
                                  <p:childTnLst>
                                    <p:animMotion origin="layout" path="M -0.96719 0.35996 L -0.96719 0.35996 " pathEditMode="fixed" rAng="0" ptsTypes="AA">
                                      <p:cBhvr>
                                        <p:cTn id="82" dur="10" fill="hold"/>
                                        <p:tgtEl>
                                          <p:spTgt spid="445497">
                                            <p:txEl>
                                              <p:pRg st="2" end="2"/>
                                            </p:txEl>
                                          </p:spTgt>
                                        </p:tgtEl>
                                        <p:attrNameLst>
                                          <p:attrName>ppt_x</p:attrName>
                                          <p:attrName>ppt_y</p:attrName>
                                        </p:attrNameLst>
                                      </p:cBhvr>
                                      <p:rCtr x="0" y="0"/>
                                    </p:animMotion>
                                  </p:childTnLst>
                                </p:cTn>
                              </p:par>
                              <p:par>
                                <p:cTn id="83" presetID="1" presetClass="exit" presetSubtype="0" fill="hold" grpId="2" nodeType="withEffect">
                                  <p:stCondLst>
                                    <p:cond delay="0"/>
                                  </p:stCondLst>
                                  <p:childTnLst>
                                    <p:set>
                                      <p:cBhvr>
                                        <p:cTn id="84" dur="1" fill="hold">
                                          <p:stCondLst>
                                            <p:cond delay="0"/>
                                          </p:stCondLst>
                                        </p:cTn>
                                        <p:tgtEl>
                                          <p:spTgt spid="445497">
                                            <p:txEl>
                                              <p:pRg st="0" end="0"/>
                                            </p:txEl>
                                          </p:spTgt>
                                        </p:tgtEl>
                                        <p:attrNameLst>
                                          <p:attrName>style.visibility</p:attrName>
                                        </p:attrNameLst>
                                      </p:cBhvr>
                                      <p:to>
                                        <p:strVal val="hidden"/>
                                      </p:to>
                                    </p:set>
                                  </p:childTnLst>
                                </p:cTn>
                              </p:par>
                              <p:par>
                                <p:cTn id="85" presetID="1" presetClass="exit" presetSubtype="0" fill="hold" grpId="2" nodeType="withEffect">
                                  <p:stCondLst>
                                    <p:cond delay="0"/>
                                  </p:stCondLst>
                                  <p:childTnLst>
                                    <p:set>
                                      <p:cBhvr>
                                        <p:cTn id="86" dur="1" fill="hold">
                                          <p:stCondLst>
                                            <p:cond delay="0"/>
                                          </p:stCondLst>
                                        </p:cTn>
                                        <p:tgtEl>
                                          <p:spTgt spid="445497">
                                            <p:txEl>
                                              <p:pRg st="1" end="1"/>
                                            </p:txEl>
                                          </p:spTgt>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445497">
                                            <p:txEl>
                                              <p:pRg st="2" end="2"/>
                                            </p:txEl>
                                          </p:spTgt>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445497">
                                            <p:bg/>
                                          </p:spTgt>
                                        </p:tgtEl>
                                        <p:attrNameLst>
                                          <p:attrName>style.visibility</p:attrName>
                                        </p:attrNameLst>
                                      </p:cBhvr>
                                      <p:to>
                                        <p:strVal val="hidden"/>
                                      </p:to>
                                    </p:set>
                                  </p:childTnLst>
                                </p:cTn>
                              </p:par>
                            </p:childTnLst>
                          </p:cTn>
                        </p:par>
                        <p:par>
                          <p:cTn id="91" fill="hold" nodeType="afterGroup">
                            <p:stCondLst>
                              <p:cond delay="10"/>
                            </p:stCondLst>
                            <p:childTnLst>
                              <p:par>
                                <p:cTn id="92" presetID="12" presetClass="exit" presetSubtype="1" fill="hold" nodeType="afterEffect">
                                  <p:stCondLst>
                                    <p:cond delay="0"/>
                                  </p:stCondLst>
                                  <p:childTnLst>
                                    <p:animEffect transition="out" filter="slide(fromTop)">
                                      <p:cBhvr>
                                        <p:cTn id="93" dur="1000"/>
                                        <p:tgtEl>
                                          <p:spTgt spid="445494"/>
                                        </p:tgtEl>
                                      </p:cBhvr>
                                    </p:animEffect>
                                    <p:set>
                                      <p:cBhvr>
                                        <p:cTn id="94" dur="1" fill="hold">
                                          <p:stCondLst>
                                            <p:cond delay="999"/>
                                          </p:stCondLst>
                                        </p:cTn>
                                        <p:tgtEl>
                                          <p:spTgt spid="44549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445493"/>
                                        </p:tgtEl>
                                      </p:cBhvr>
                                    </p:animEffect>
                                    <p:set>
                                      <p:cBhvr>
                                        <p:cTn id="97" dur="1" fill="hold">
                                          <p:stCondLst>
                                            <p:cond delay="499"/>
                                          </p:stCondLst>
                                        </p:cTn>
                                        <p:tgtEl>
                                          <p:spTgt spid="445493"/>
                                        </p:tgtEl>
                                        <p:attrNameLst>
                                          <p:attrName>style.visibility</p:attrName>
                                        </p:attrNameLst>
                                      </p:cBhvr>
                                      <p:to>
                                        <p:strVal val="hidden"/>
                                      </p:to>
                                    </p:set>
                                  </p:childTnLst>
                                </p:cTn>
                              </p:par>
                            </p:childTnLst>
                          </p:cTn>
                        </p:par>
                        <p:par>
                          <p:cTn id="98" fill="hold" nodeType="afterGroup">
                            <p:stCondLst>
                              <p:cond delay="1010"/>
                            </p:stCondLst>
                            <p:childTnLst>
                              <p:par>
                                <p:cTn id="99" presetID="10" presetClass="entr" presetSubtype="0" fill="hold" grpId="5" nodeType="afterEffect">
                                  <p:stCondLst>
                                    <p:cond delay="490"/>
                                  </p:stCondLst>
                                  <p:childTnLst>
                                    <p:set>
                                      <p:cBhvr>
                                        <p:cTn id="100" dur="1" fill="hold">
                                          <p:stCondLst>
                                            <p:cond delay="0"/>
                                          </p:stCondLst>
                                        </p:cTn>
                                        <p:tgtEl>
                                          <p:spTgt spid="445497">
                                            <p:bg/>
                                          </p:spTgt>
                                        </p:tgtEl>
                                        <p:attrNameLst>
                                          <p:attrName>style.visibility</p:attrName>
                                        </p:attrNameLst>
                                      </p:cBhvr>
                                      <p:to>
                                        <p:strVal val="visible"/>
                                      </p:to>
                                    </p:set>
                                    <p:animEffect transition="in" filter="fade">
                                      <p:cBhvr>
                                        <p:cTn id="101" dur="500"/>
                                        <p:tgtEl>
                                          <p:spTgt spid="445497">
                                            <p:bg/>
                                          </p:spTgt>
                                        </p:tgtEl>
                                      </p:cBhvr>
                                    </p:animEffect>
                                  </p:childTnLst>
                                </p:cTn>
                              </p:par>
                            </p:childTnLst>
                          </p:cTn>
                        </p:par>
                        <p:par>
                          <p:cTn id="102" fill="hold" nodeType="afterGroup">
                            <p:stCondLst>
                              <p:cond delay="2000"/>
                            </p:stCondLst>
                            <p:childTnLst>
                              <p:par>
                                <p:cTn id="103" presetID="10" presetClass="entr" presetSubtype="0" fill="hold" grpId="4" nodeType="afterEffect">
                                  <p:stCondLst>
                                    <p:cond delay="0"/>
                                  </p:stCondLst>
                                  <p:iterate type="lt">
                                    <p:tmPct val="0"/>
                                  </p:iterate>
                                  <p:childTnLst>
                                    <p:set>
                                      <p:cBhvr>
                                        <p:cTn id="104" dur="1" fill="hold">
                                          <p:stCondLst>
                                            <p:cond delay="0"/>
                                          </p:stCondLst>
                                        </p:cTn>
                                        <p:tgtEl>
                                          <p:spTgt spid="445497">
                                            <p:txEl>
                                              <p:pRg st="0" end="0"/>
                                            </p:txEl>
                                          </p:spTgt>
                                        </p:tgtEl>
                                        <p:attrNameLst>
                                          <p:attrName>style.visibility</p:attrName>
                                        </p:attrNameLst>
                                      </p:cBhvr>
                                      <p:to>
                                        <p:strVal val="visible"/>
                                      </p:to>
                                    </p:set>
                                    <p:animEffect transition="in" filter="fade">
                                      <p:cBhvr>
                                        <p:cTn id="105" dur="500"/>
                                        <p:tgtEl>
                                          <p:spTgt spid="445497">
                                            <p:txEl>
                                              <p:pRg st="0" end="0"/>
                                            </p:txEl>
                                          </p:spTgt>
                                        </p:tgtEl>
                                      </p:cBhvr>
                                    </p:animEffect>
                                  </p:childTnLst>
                                </p:cTn>
                              </p:par>
                              <p:par>
                                <p:cTn id="106" presetID="10" presetClass="entr" presetSubtype="0" fill="hold" grpId="4" nodeType="withEffect">
                                  <p:stCondLst>
                                    <p:cond delay="0"/>
                                  </p:stCondLst>
                                  <p:iterate type="lt">
                                    <p:tmPct val="0"/>
                                  </p:iterate>
                                  <p:childTnLst>
                                    <p:set>
                                      <p:cBhvr>
                                        <p:cTn id="107" dur="1" fill="hold">
                                          <p:stCondLst>
                                            <p:cond delay="0"/>
                                          </p:stCondLst>
                                        </p:cTn>
                                        <p:tgtEl>
                                          <p:spTgt spid="445497">
                                            <p:txEl>
                                              <p:pRg st="1" end="1"/>
                                            </p:txEl>
                                          </p:spTgt>
                                        </p:tgtEl>
                                        <p:attrNameLst>
                                          <p:attrName>style.visibility</p:attrName>
                                        </p:attrNameLst>
                                      </p:cBhvr>
                                      <p:to>
                                        <p:strVal val="visible"/>
                                      </p:to>
                                    </p:set>
                                    <p:animEffect transition="in" filter="fade">
                                      <p:cBhvr>
                                        <p:cTn id="108" dur="500"/>
                                        <p:tgtEl>
                                          <p:spTgt spid="445497">
                                            <p:txEl>
                                              <p:pRg st="1" end="1"/>
                                            </p:txEl>
                                          </p:spTgt>
                                        </p:tgtEl>
                                      </p:cBhvr>
                                    </p:animEffect>
                                  </p:childTnLst>
                                </p:cTn>
                              </p:par>
                              <p:par>
                                <p:cTn id="109" presetID="10" presetClass="entr" presetSubtype="0" fill="hold" grpId="4" nodeType="withEffect">
                                  <p:stCondLst>
                                    <p:cond delay="0"/>
                                  </p:stCondLst>
                                  <p:iterate type="lt">
                                    <p:tmPct val="0"/>
                                  </p:iterate>
                                  <p:childTnLst>
                                    <p:set>
                                      <p:cBhvr>
                                        <p:cTn id="110" dur="1" fill="hold">
                                          <p:stCondLst>
                                            <p:cond delay="0"/>
                                          </p:stCondLst>
                                        </p:cTn>
                                        <p:tgtEl>
                                          <p:spTgt spid="445497">
                                            <p:txEl>
                                              <p:pRg st="2" end="2"/>
                                            </p:txEl>
                                          </p:spTgt>
                                        </p:tgtEl>
                                        <p:attrNameLst>
                                          <p:attrName>style.visibility</p:attrName>
                                        </p:attrNameLst>
                                      </p:cBhvr>
                                      <p:to>
                                        <p:strVal val="visible"/>
                                      </p:to>
                                    </p:set>
                                    <p:animEffect transition="in" filter="fade">
                                      <p:cBhvr>
                                        <p:cTn id="111" dur="500"/>
                                        <p:tgtEl>
                                          <p:spTgt spid="445497">
                                            <p:txEl>
                                              <p:pRg st="2" end="2"/>
                                            </p:txEl>
                                          </p:spTgt>
                                        </p:tgtEl>
                                      </p:cBhvr>
                                    </p:animEffect>
                                  </p:childTnLst>
                                </p:cTn>
                              </p:par>
                            </p:childTnLst>
                          </p:cTn>
                        </p:par>
                        <p:par>
                          <p:cTn id="112" fill="hold" nodeType="afterGroup">
                            <p:stCondLst>
                              <p:cond delay="2500"/>
                            </p:stCondLst>
                            <p:childTnLst>
                              <p:par>
                                <p:cTn id="113" presetID="27" presetClass="entr" presetSubtype="0" fill="hold" grpId="3" nodeType="afterEffect">
                                  <p:stCondLst>
                                    <p:cond delay="0"/>
                                  </p:stCondLst>
                                  <p:iterate type="lt">
                                    <p:tmPct val="50000"/>
                                  </p:iterate>
                                  <p:childTnLst>
                                    <p:set>
                                      <p:cBhvr>
                                        <p:cTn id="114" dur="1" fill="hold">
                                          <p:stCondLst>
                                            <p:cond delay="0"/>
                                          </p:stCondLst>
                                        </p:cTn>
                                        <p:tgtEl>
                                          <p:spTgt spid="445497">
                                            <p:txEl>
                                              <p:pRg st="0" end="0"/>
                                            </p:txEl>
                                          </p:spTgt>
                                        </p:tgtEl>
                                        <p:attrNameLst>
                                          <p:attrName>style.visibility</p:attrName>
                                        </p:attrNameLst>
                                      </p:cBhvr>
                                      <p:to>
                                        <p:strVal val="visible"/>
                                      </p:to>
                                    </p:set>
                                    <p:anim calcmode="discrete" valueType="clr">
                                      <p:cBhvr override="childStyle">
                                        <p:cTn id="115" dur="80"/>
                                        <p:tgtEl>
                                          <p:spTgt spid="445497">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16" dur="80"/>
                                        <p:tgtEl>
                                          <p:spTgt spid="445497">
                                            <p:txEl>
                                              <p:pRg st="0" end="0"/>
                                            </p:txEl>
                                          </p:spTgt>
                                        </p:tgtEl>
                                        <p:attrNameLst>
                                          <p:attrName>fillcolor</p:attrName>
                                        </p:attrNameLst>
                                      </p:cBhvr>
                                      <p:tavLst>
                                        <p:tav tm="0">
                                          <p:val>
                                            <p:clrVal>
                                              <a:schemeClr val="accent2"/>
                                            </p:clrVal>
                                          </p:val>
                                        </p:tav>
                                        <p:tav tm="50000">
                                          <p:val>
                                            <p:clrVal>
                                              <a:schemeClr val="hlink"/>
                                            </p:clrVal>
                                          </p:val>
                                        </p:tav>
                                      </p:tavLst>
                                    </p:anim>
                                    <p:set>
                                      <p:cBhvr>
                                        <p:cTn id="117" dur="80"/>
                                        <p:tgtEl>
                                          <p:spTgt spid="445497">
                                            <p:txEl>
                                              <p:pRg st="0" end="0"/>
                                            </p:txEl>
                                          </p:spTgt>
                                        </p:tgtEl>
                                        <p:attrNameLst>
                                          <p:attrName>fill.type</p:attrName>
                                        </p:attrNameLst>
                                      </p:cBhvr>
                                      <p:to>
                                        <p:strVal val="solid"/>
                                      </p:to>
                                    </p:set>
                                  </p:childTnLst>
                                </p:cTn>
                              </p:par>
                              <p:par>
                                <p:cTn id="118" presetID="27" presetClass="entr" presetSubtype="0" fill="hold" grpId="3" nodeType="withEffect">
                                  <p:stCondLst>
                                    <p:cond delay="0"/>
                                  </p:stCondLst>
                                  <p:iterate type="lt">
                                    <p:tmPct val="50000"/>
                                  </p:iterate>
                                  <p:childTnLst>
                                    <p:set>
                                      <p:cBhvr>
                                        <p:cTn id="119" dur="1" fill="hold">
                                          <p:stCondLst>
                                            <p:cond delay="0"/>
                                          </p:stCondLst>
                                        </p:cTn>
                                        <p:tgtEl>
                                          <p:spTgt spid="445497">
                                            <p:txEl>
                                              <p:pRg st="1" end="1"/>
                                            </p:txEl>
                                          </p:spTgt>
                                        </p:tgtEl>
                                        <p:attrNameLst>
                                          <p:attrName>style.visibility</p:attrName>
                                        </p:attrNameLst>
                                      </p:cBhvr>
                                      <p:to>
                                        <p:strVal val="visible"/>
                                      </p:to>
                                    </p:set>
                                    <p:anim calcmode="discrete" valueType="clr">
                                      <p:cBhvr override="childStyle">
                                        <p:cTn id="120" dur="80"/>
                                        <p:tgtEl>
                                          <p:spTgt spid="445497">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21" dur="80"/>
                                        <p:tgtEl>
                                          <p:spTgt spid="445497">
                                            <p:txEl>
                                              <p:pRg st="1" end="1"/>
                                            </p:txEl>
                                          </p:spTgt>
                                        </p:tgtEl>
                                        <p:attrNameLst>
                                          <p:attrName>fillcolor</p:attrName>
                                        </p:attrNameLst>
                                      </p:cBhvr>
                                      <p:tavLst>
                                        <p:tav tm="0">
                                          <p:val>
                                            <p:clrVal>
                                              <a:schemeClr val="accent2"/>
                                            </p:clrVal>
                                          </p:val>
                                        </p:tav>
                                        <p:tav tm="50000">
                                          <p:val>
                                            <p:clrVal>
                                              <a:schemeClr val="hlink"/>
                                            </p:clrVal>
                                          </p:val>
                                        </p:tav>
                                      </p:tavLst>
                                    </p:anim>
                                    <p:set>
                                      <p:cBhvr>
                                        <p:cTn id="122" dur="80"/>
                                        <p:tgtEl>
                                          <p:spTgt spid="445497">
                                            <p:txEl>
                                              <p:pRg st="1" end="1"/>
                                            </p:txEl>
                                          </p:spTgt>
                                        </p:tgtEl>
                                        <p:attrNameLst>
                                          <p:attrName>fill.type</p:attrName>
                                        </p:attrNameLst>
                                      </p:cBhvr>
                                      <p:to>
                                        <p:strVal val="solid"/>
                                      </p:to>
                                    </p:set>
                                  </p:childTnLst>
                                </p:cTn>
                              </p:par>
                              <p:par>
                                <p:cTn id="123" presetID="27" presetClass="entr" presetSubtype="0" fill="hold" grpId="3" nodeType="withEffect">
                                  <p:stCondLst>
                                    <p:cond delay="0"/>
                                  </p:stCondLst>
                                  <p:iterate type="lt">
                                    <p:tmPct val="50000"/>
                                  </p:iterate>
                                  <p:childTnLst>
                                    <p:set>
                                      <p:cBhvr>
                                        <p:cTn id="124" dur="1" fill="hold">
                                          <p:stCondLst>
                                            <p:cond delay="0"/>
                                          </p:stCondLst>
                                        </p:cTn>
                                        <p:tgtEl>
                                          <p:spTgt spid="445497">
                                            <p:txEl>
                                              <p:pRg st="2" end="2"/>
                                            </p:txEl>
                                          </p:spTgt>
                                        </p:tgtEl>
                                        <p:attrNameLst>
                                          <p:attrName>style.visibility</p:attrName>
                                        </p:attrNameLst>
                                      </p:cBhvr>
                                      <p:to>
                                        <p:strVal val="visible"/>
                                      </p:to>
                                    </p:set>
                                    <p:anim calcmode="discrete" valueType="clr">
                                      <p:cBhvr override="childStyle">
                                        <p:cTn id="125" dur="80"/>
                                        <p:tgtEl>
                                          <p:spTgt spid="445497">
                                            <p:txEl>
                                              <p:pRg st="2" end="2"/>
                                            </p:txEl>
                                          </p:spTgt>
                                        </p:tgtEl>
                                        <p:attrNameLst>
                                          <p:attrName>style.color</p:attrName>
                                        </p:attrNameLst>
                                      </p:cBhvr>
                                      <p:tavLst>
                                        <p:tav tm="0">
                                          <p:val>
                                            <p:clrVal>
                                              <a:srgbClr val="CC9900"/>
                                            </p:clrVal>
                                          </p:val>
                                        </p:tav>
                                        <p:tav tm="50000">
                                          <p:val>
                                            <p:clrVal>
                                              <a:srgbClr val="663300"/>
                                            </p:clrVal>
                                          </p:val>
                                        </p:tav>
                                      </p:tavLst>
                                    </p:anim>
                                    <p:anim calcmode="discrete" valueType="clr">
                                      <p:cBhvr>
                                        <p:cTn id="126" dur="80"/>
                                        <p:tgtEl>
                                          <p:spTgt spid="445497">
                                            <p:txEl>
                                              <p:pRg st="2" end="2"/>
                                            </p:txEl>
                                          </p:spTgt>
                                        </p:tgtEl>
                                        <p:attrNameLst>
                                          <p:attrName>fillcolor</p:attrName>
                                        </p:attrNameLst>
                                      </p:cBhvr>
                                      <p:tavLst>
                                        <p:tav tm="0">
                                          <p:val>
                                            <p:clrVal>
                                              <a:schemeClr val="accent2"/>
                                            </p:clrVal>
                                          </p:val>
                                        </p:tav>
                                        <p:tav tm="50000">
                                          <p:val>
                                            <p:clrVal>
                                              <a:schemeClr val="hlink"/>
                                            </p:clrVal>
                                          </p:val>
                                        </p:tav>
                                      </p:tavLst>
                                    </p:anim>
                                    <p:set>
                                      <p:cBhvr>
                                        <p:cTn id="127" dur="80"/>
                                        <p:tgtEl>
                                          <p:spTgt spid="445497">
                                            <p:txEl>
                                              <p:pRg st="2" end="2"/>
                                            </p:txEl>
                                          </p:spTgt>
                                        </p:tgtEl>
                                        <p:attrNameLst>
                                          <p:attrName>fill.type</p:attrName>
                                        </p:attrNameLst>
                                      </p:cBhvr>
                                      <p:to>
                                        <p:strVal val="solid"/>
                                      </p:to>
                                    </p:set>
                                  </p:childTnLst>
                                </p:cTn>
                              </p:par>
                            </p:childTnLst>
                          </p:cTn>
                        </p:par>
                        <p:par>
                          <p:cTn id="128" fill="hold" nodeType="afterGroup">
                            <p:stCondLst>
                              <p:cond delay="3380"/>
                            </p:stCondLst>
                            <p:childTnLst>
                              <p:par>
                                <p:cTn id="129" presetID="10" presetClass="exit" presetSubtype="0" fill="hold" grpId="0" nodeType="afterEffect">
                                  <p:stCondLst>
                                    <p:cond delay="3040"/>
                                  </p:stCondLst>
                                  <p:iterate type="lt">
                                    <p:tmPct val="0"/>
                                  </p:iterate>
                                  <p:childTnLst>
                                    <p:animEffect transition="out" filter="fade">
                                      <p:cBhvr>
                                        <p:cTn id="130" dur="500"/>
                                        <p:tgtEl>
                                          <p:spTgt spid="445497">
                                            <p:txEl>
                                              <p:pRg st="0" end="0"/>
                                            </p:txEl>
                                          </p:spTgt>
                                        </p:tgtEl>
                                      </p:cBhvr>
                                    </p:animEffect>
                                    <p:set>
                                      <p:cBhvr>
                                        <p:cTn id="131" dur="1" fill="hold">
                                          <p:stCondLst>
                                            <p:cond delay="499"/>
                                          </p:stCondLst>
                                        </p:cTn>
                                        <p:tgtEl>
                                          <p:spTgt spid="445497">
                                            <p:txEl>
                                              <p:pRg st="0" end="0"/>
                                            </p:txEl>
                                          </p:spTgt>
                                        </p:tgtEl>
                                        <p:attrNameLst>
                                          <p:attrName>style.visibility</p:attrName>
                                        </p:attrNameLst>
                                      </p:cBhvr>
                                      <p:to>
                                        <p:strVal val="hidden"/>
                                      </p:to>
                                    </p:set>
                                  </p:childTnLst>
                                </p:cTn>
                              </p:par>
                              <p:par>
                                <p:cTn id="132" presetID="10" presetClass="exit" presetSubtype="0" fill="hold" grpId="0" nodeType="withEffect">
                                  <p:stCondLst>
                                    <p:cond delay="3040"/>
                                  </p:stCondLst>
                                  <p:iterate type="lt">
                                    <p:tmPct val="0"/>
                                  </p:iterate>
                                  <p:childTnLst>
                                    <p:animEffect transition="out" filter="fade">
                                      <p:cBhvr>
                                        <p:cTn id="133" dur="500"/>
                                        <p:tgtEl>
                                          <p:spTgt spid="445497">
                                            <p:txEl>
                                              <p:pRg st="1" end="1"/>
                                            </p:txEl>
                                          </p:spTgt>
                                        </p:tgtEl>
                                      </p:cBhvr>
                                    </p:animEffect>
                                    <p:set>
                                      <p:cBhvr>
                                        <p:cTn id="134" dur="1" fill="hold">
                                          <p:stCondLst>
                                            <p:cond delay="499"/>
                                          </p:stCondLst>
                                        </p:cTn>
                                        <p:tgtEl>
                                          <p:spTgt spid="445497">
                                            <p:txEl>
                                              <p:pRg st="1" end="1"/>
                                            </p:txEl>
                                          </p:spTgt>
                                        </p:tgtEl>
                                        <p:attrNameLst>
                                          <p:attrName>style.visibility</p:attrName>
                                        </p:attrNameLst>
                                      </p:cBhvr>
                                      <p:to>
                                        <p:strVal val="hidden"/>
                                      </p:to>
                                    </p:set>
                                  </p:childTnLst>
                                </p:cTn>
                              </p:par>
                              <p:par>
                                <p:cTn id="135" presetID="10" presetClass="exit" presetSubtype="0" fill="hold" grpId="0" nodeType="withEffect">
                                  <p:stCondLst>
                                    <p:cond delay="3040"/>
                                  </p:stCondLst>
                                  <p:iterate type="lt">
                                    <p:tmPct val="0"/>
                                  </p:iterate>
                                  <p:childTnLst>
                                    <p:animEffect transition="out" filter="fade">
                                      <p:cBhvr>
                                        <p:cTn id="136" dur="500"/>
                                        <p:tgtEl>
                                          <p:spTgt spid="445497">
                                            <p:txEl>
                                              <p:pRg st="2" end="2"/>
                                            </p:txEl>
                                          </p:spTgt>
                                        </p:tgtEl>
                                      </p:cBhvr>
                                    </p:animEffect>
                                    <p:set>
                                      <p:cBhvr>
                                        <p:cTn id="137" dur="1" fill="hold">
                                          <p:stCondLst>
                                            <p:cond delay="499"/>
                                          </p:stCondLst>
                                        </p:cTn>
                                        <p:tgtEl>
                                          <p:spTgt spid="445497">
                                            <p:txEl>
                                              <p:pRg st="2" end="2"/>
                                            </p:txEl>
                                          </p:spTgt>
                                        </p:tgtEl>
                                        <p:attrNameLst>
                                          <p:attrName>style.visibility</p:attrName>
                                        </p:attrNameLst>
                                      </p:cBhvr>
                                      <p:to>
                                        <p:strVal val="hidden"/>
                                      </p:to>
                                    </p:set>
                                  </p:childTnLst>
                                </p:cTn>
                              </p:par>
                              <p:par>
                                <p:cTn id="138" presetID="10" presetClass="exit" presetSubtype="0" fill="hold" grpId="0" nodeType="withEffect">
                                  <p:stCondLst>
                                    <p:cond delay="3040"/>
                                  </p:stCondLst>
                                  <p:iterate type="lt">
                                    <p:tmPct val="0"/>
                                  </p:iterate>
                                  <p:childTnLst>
                                    <p:animEffect transition="out" filter="fade">
                                      <p:cBhvr>
                                        <p:cTn id="139" dur="500"/>
                                        <p:tgtEl>
                                          <p:spTgt spid="445497">
                                            <p:bg/>
                                          </p:spTgt>
                                        </p:tgtEl>
                                      </p:cBhvr>
                                    </p:animEffect>
                                    <p:set>
                                      <p:cBhvr>
                                        <p:cTn id="140" dur="1" fill="hold">
                                          <p:stCondLst>
                                            <p:cond delay="499"/>
                                          </p:stCondLst>
                                        </p:cTn>
                                        <p:tgtEl>
                                          <p:spTgt spid="445497">
                                            <p:bg/>
                                          </p:spTgt>
                                        </p:tgtEl>
                                        <p:attrNameLst>
                                          <p:attrName>style.visibility</p:attrName>
                                        </p:attrNameLst>
                                      </p:cBhvr>
                                      <p:to>
                                        <p:strVal val="hidden"/>
                                      </p:to>
                                    </p:set>
                                  </p:childTnLst>
                                </p:cTn>
                              </p:par>
                            </p:childTnLst>
                          </p:cTn>
                        </p:par>
                      </p:childTnLst>
                    </p:cTn>
                  </p:par>
                </p:childTnLst>
              </p:cTn>
              <p:nextCondLst>
                <p:cond evt="onClick" delay="0">
                  <p:tgtEl>
                    <p:spTgt spid="445493"/>
                  </p:tgtEl>
                </p:cond>
              </p:nextCondLst>
            </p:seq>
            <p:seq concurrent="1" nextAc="seek">
              <p:cTn id="141" restart="whenNotActive" fill="hold" evtFilter="cancelBubble" nodeType="interactiveSeq">
                <p:stCondLst>
                  <p:cond evt="onClick" delay="0">
                    <p:tgtEl>
                      <p:spTgt spid="445498"/>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3" presetClass="entr" presetSubtype="0" fill="hold" grpId="1" nodeType="clickEffect">
                                  <p:stCondLst>
                                    <p:cond delay="0"/>
                                  </p:stCondLst>
                                  <p:childTnLst>
                                    <p:set>
                                      <p:cBhvr>
                                        <p:cTn id="145" dur="1" fill="hold">
                                          <p:stCondLst>
                                            <p:cond delay="0"/>
                                          </p:stCondLst>
                                        </p:cTn>
                                        <p:tgtEl>
                                          <p:spTgt spid="445451"/>
                                        </p:tgtEl>
                                        <p:attrNameLst>
                                          <p:attrName>style.visibility</p:attrName>
                                        </p:attrNameLst>
                                      </p:cBhvr>
                                      <p:to>
                                        <p:strVal val="visible"/>
                                      </p:to>
                                    </p:set>
                                  </p:childTnLst>
                                </p:cTn>
                              </p:par>
                              <p:par>
                                <p:cTn id="146" presetID="3" presetClass="exit" presetSubtype="0" fill="hold" grpId="2" nodeType="withEffect">
                                  <p:stCondLst>
                                    <p:cond delay="0"/>
                                  </p:stCondLst>
                                  <p:childTnLst>
                                    <p:set>
                                      <p:cBhvr>
                                        <p:cTn id="147" dur="1" fill="hold">
                                          <p:stCondLst>
                                            <p:cond delay="0"/>
                                          </p:stCondLst>
                                        </p:cTn>
                                        <p:tgtEl>
                                          <p:spTgt spid="445452"/>
                                        </p:tgtEl>
                                        <p:attrNameLst>
                                          <p:attrName>style.visibility</p:attrName>
                                        </p:attrNameLst>
                                      </p:cBhvr>
                                      <p:to>
                                        <p:strVal val="hidden"/>
                                      </p:to>
                                    </p:set>
                                  </p:childTnLst>
                                </p:cTn>
                              </p:par>
                              <p:par>
                                <p:cTn id="148" presetID="3" presetClass="exit" presetSubtype="0" fill="hold" grpId="1" nodeType="withEffect">
                                  <p:stCondLst>
                                    <p:cond delay="0"/>
                                  </p:stCondLst>
                                  <p:childTnLst>
                                    <p:set>
                                      <p:cBhvr>
                                        <p:cTn id="149" dur="1" fill="hold">
                                          <p:stCondLst>
                                            <p:cond delay="0"/>
                                          </p:stCondLst>
                                        </p:cTn>
                                        <p:tgtEl>
                                          <p:spTgt spid="445453"/>
                                        </p:tgtEl>
                                        <p:attrNameLst>
                                          <p:attrName>style.visibility</p:attrName>
                                        </p:attrNameLst>
                                      </p:cBhvr>
                                      <p:to>
                                        <p:strVal val="hidden"/>
                                      </p:to>
                                    </p:set>
                                  </p:childTnLst>
                                </p:cTn>
                              </p:par>
                              <p:par>
                                <p:cTn id="150" presetID="3" presetClass="exit" presetSubtype="0" fill="hold" grpId="1" nodeType="withEffect">
                                  <p:stCondLst>
                                    <p:cond delay="0"/>
                                  </p:stCondLst>
                                  <p:childTnLst>
                                    <p:set>
                                      <p:cBhvr>
                                        <p:cTn id="151" dur="1" fill="hold">
                                          <p:stCondLst>
                                            <p:cond delay="0"/>
                                          </p:stCondLst>
                                        </p:cTn>
                                        <p:tgtEl>
                                          <p:spTgt spid="445448"/>
                                        </p:tgtEl>
                                        <p:attrNameLst>
                                          <p:attrName>style.visibility</p:attrName>
                                        </p:attrNameLst>
                                      </p:cBhvr>
                                      <p:to>
                                        <p:strVal val="hidden"/>
                                      </p:to>
                                    </p:set>
                                  </p:childTnLst>
                                </p:cTn>
                              </p:par>
                              <p:par>
                                <p:cTn id="152" presetID="3" presetClass="exit" presetSubtype="0" fill="hold" grpId="1" nodeType="withEffect">
                                  <p:stCondLst>
                                    <p:cond delay="0"/>
                                  </p:stCondLst>
                                  <p:childTnLst>
                                    <p:set>
                                      <p:cBhvr>
                                        <p:cTn id="153" dur="1" fill="hold">
                                          <p:stCondLst>
                                            <p:cond delay="0"/>
                                          </p:stCondLst>
                                        </p:cTn>
                                        <p:tgtEl>
                                          <p:spTgt spid="445449"/>
                                        </p:tgtEl>
                                        <p:attrNameLst>
                                          <p:attrName>style.visibility</p:attrName>
                                        </p:attrNameLst>
                                      </p:cBhvr>
                                      <p:to>
                                        <p:strVal val="hidden"/>
                                      </p:to>
                                    </p:set>
                                  </p:childTnLst>
                                </p:cTn>
                              </p:par>
                              <p:par>
                                <p:cTn id="154" presetID="3" presetClass="exit" presetSubtype="0" fill="hold" grpId="1" nodeType="withEffect">
                                  <p:stCondLst>
                                    <p:cond delay="0"/>
                                  </p:stCondLst>
                                  <p:childTnLst>
                                    <p:set>
                                      <p:cBhvr>
                                        <p:cTn id="155" dur="1" fill="hold">
                                          <p:stCondLst>
                                            <p:cond delay="0"/>
                                          </p:stCondLst>
                                        </p:cTn>
                                        <p:tgtEl>
                                          <p:spTgt spid="445450"/>
                                        </p:tgtEl>
                                        <p:attrNameLst>
                                          <p:attrName>style.visibility</p:attrName>
                                        </p:attrNameLst>
                                      </p:cBhvr>
                                      <p:to>
                                        <p:strVal val="hidden"/>
                                      </p:to>
                                    </p:set>
                                  </p:childTnLst>
                                </p:cTn>
                              </p:par>
                            </p:childTnLst>
                          </p:cTn>
                        </p:par>
                      </p:childTnLst>
                    </p:cTn>
                  </p:par>
                </p:childTnLst>
              </p:cTn>
              <p:nextCondLst>
                <p:cond evt="onClick" delay="0">
                  <p:tgtEl>
                    <p:spTgt spid="445498"/>
                  </p:tgtEl>
                </p:cond>
              </p:nextCondLst>
            </p:seq>
          </p:childTnLst>
        </p:cTn>
      </p:par>
    </p:tnLst>
    <p:bldLst>
      <p:bldP spid="445443" grpId="0" animBg="1"/>
      <p:bldP spid="445448" grpId="0" animBg="1"/>
      <p:bldP spid="445448" grpId="1" animBg="1"/>
      <p:bldP spid="445449" grpId="0" animBg="1"/>
      <p:bldP spid="445449" grpId="1" animBg="1"/>
      <p:bldP spid="445450" grpId="0" animBg="1"/>
      <p:bldP spid="445450" grpId="1" animBg="1"/>
      <p:bldP spid="445451" grpId="0" animBg="1"/>
      <p:bldP spid="445451" grpId="1" animBg="1"/>
      <p:bldP spid="445452" grpId="0" animBg="1"/>
      <p:bldP spid="445452" grpId="1" animBg="1"/>
      <p:bldP spid="445452" grpId="2" animBg="1"/>
      <p:bldP spid="445453" grpId="0" animBg="1"/>
      <p:bldP spid="445453" grpId="1" animBg="1"/>
      <p:bldP spid="445454" grpId="0" animBg="1"/>
      <p:bldP spid="445497" grpId="0" build="allAtOnce" animBg="1" autoUpdateAnimBg="0"/>
      <p:bldP spid="445497" grpId="1" build="allAtOnce" animBg="1" autoUpdateAnimBg="0"/>
      <p:bldP spid="445497" grpId="2" build="allAtOnce" animBg="1" autoUpdateAnimBg="0"/>
      <p:bldP spid="445497" grpId="3" build="allAtOnce" autoUpdateAnimBg="0"/>
      <p:bldP spid="445497" grpId="4" build="allAtOnce" autoUpdateAnimBg="0"/>
      <p:bldP spid="445497" grpId="5"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p:cNvPicPr>
          <p:nvPr/>
        </p:nvPicPr>
        <p:blipFill>
          <a:blip r:embed="rId5">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4544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35</a:t>
            </a:r>
          </a:p>
        </p:txBody>
      </p:sp>
      <p:sp>
        <p:nvSpPr>
          <p:cNvPr id="445448" name="WordArt 8"/>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49" name="WordArt 9"/>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0" name="WordArt 10"/>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45451" name="WordArt 11"/>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45454" name="Rectangle 14" descr="Small grid"/>
          <p:cNvSpPr>
            <a:spLocks noChangeArrowheads="1"/>
          </p:cNvSpPr>
          <p:nvPr/>
        </p:nvSpPr>
        <p:spPr bwMode="auto">
          <a:xfrm>
            <a:off x="825500"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True</a:t>
            </a:r>
            <a:endParaRPr lang="en-US" altLang="en-US" sz="3300" dirty="0">
              <a:solidFill>
                <a:schemeClr val="bg1"/>
              </a:solidFill>
              <a:effectLst/>
              <a:latin typeface="Impact" pitchFamily="34" charset="0"/>
            </a:endParaRPr>
          </a:p>
        </p:txBody>
      </p:sp>
      <p:pic>
        <p:nvPicPr>
          <p:cNvPr id="445459" name="Picture 19" descr="1">
            <a:hlinkClick r:id="" action="ppaction://macro?name=Score_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45467" name="Group 27"/>
          <p:cNvGrpSpPr>
            <a:grpSpLocks/>
          </p:cNvGrpSpPr>
          <p:nvPr/>
        </p:nvGrpSpPr>
        <p:grpSpPr bwMode="auto">
          <a:xfrm>
            <a:off x="9836150" y="-57150"/>
            <a:ext cx="7715250" cy="2333625"/>
            <a:chOff x="6192" y="-276"/>
            <a:chExt cx="4860" cy="1470"/>
          </a:xfrm>
        </p:grpSpPr>
        <p:grpSp>
          <p:nvGrpSpPr>
            <p:cNvPr id="445468" name="Group 28"/>
            <p:cNvGrpSpPr>
              <a:grpSpLocks/>
            </p:cNvGrpSpPr>
            <p:nvPr/>
          </p:nvGrpSpPr>
          <p:grpSpPr bwMode="auto">
            <a:xfrm>
              <a:off x="6192" y="-276"/>
              <a:ext cx="1404" cy="1470"/>
              <a:chOff x="6192" y="-276"/>
              <a:chExt cx="1404" cy="1470"/>
            </a:xfrm>
          </p:grpSpPr>
          <p:sp>
            <p:nvSpPr>
              <p:cNvPr id="445469" name="WordArt 2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0" name="AutoShape 3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1" name="AutoShape 3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2" name="Group 32"/>
            <p:cNvGrpSpPr>
              <a:grpSpLocks/>
            </p:cNvGrpSpPr>
            <p:nvPr/>
          </p:nvGrpSpPr>
          <p:grpSpPr bwMode="auto">
            <a:xfrm>
              <a:off x="7920" y="-276"/>
              <a:ext cx="1404" cy="1470"/>
              <a:chOff x="6192" y="-276"/>
              <a:chExt cx="1404" cy="1470"/>
            </a:xfrm>
          </p:grpSpPr>
          <p:sp>
            <p:nvSpPr>
              <p:cNvPr id="445473" name="WordArt 3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4" name="AutoShape 3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5" name="AutoShape 3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76" name="Group 36"/>
            <p:cNvGrpSpPr>
              <a:grpSpLocks/>
            </p:cNvGrpSpPr>
            <p:nvPr/>
          </p:nvGrpSpPr>
          <p:grpSpPr bwMode="auto">
            <a:xfrm>
              <a:off x="9648" y="-276"/>
              <a:ext cx="1404" cy="1470"/>
              <a:chOff x="6192" y="-276"/>
              <a:chExt cx="1404" cy="1470"/>
            </a:xfrm>
          </p:grpSpPr>
          <p:sp>
            <p:nvSpPr>
              <p:cNvPr id="445477" name="WordArt 37"/>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78" name="AutoShape 38"/>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9" name="AutoShape 39"/>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0" name="Group 40"/>
          <p:cNvGrpSpPr>
            <a:grpSpLocks/>
          </p:cNvGrpSpPr>
          <p:nvPr/>
        </p:nvGrpSpPr>
        <p:grpSpPr bwMode="auto">
          <a:xfrm>
            <a:off x="9839325" y="-57150"/>
            <a:ext cx="4972050" cy="2333625"/>
            <a:chOff x="6146" y="-2208"/>
            <a:chExt cx="3132" cy="1470"/>
          </a:xfrm>
        </p:grpSpPr>
        <p:grpSp>
          <p:nvGrpSpPr>
            <p:cNvPr id="445481" name="Group 41"/>
            <p:cNvGrpSpPr>
              <a:grpSpLocks/>
            </p:cNvGrpSpPr>
            <p:nvPr/>
          </p:nvGrpSpPr>
          <p:grpSpPr bwMode="auto">
            <a:xfrm>
              <a:off x="6146" y="-2208"/>
              <a:ext cx="1404" cy="1470"/>
              <a:chOff x="6192" y="-276"/>
              <a:chExt cx="1404" cy="1470"/>
            </a:xfrm>
          </p:grpSpPr>
          <p:sp>
            <p:nvSpPr>
              <p:cNvPr id="445482" name="WordArt 4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3" name="AutoShape 4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4" name="AutoShape 4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485" name="Group 45"/>
            <p:cNvGrpSpPr>
              <a:grpSpLocks/>
            </p:cNvGrpSpPr>
            <p:nvPr/>
          </p:nvGrpSpPr>
          <p:grpSpPr bwMode="auto">
            <a:xfrm>
              <a:off x="7874" y="-2208"/>
              <a:ext cx="1404" cy="1470"/>
              <a:chOff x="6192" y="-276"/>
              <a:chExt cx="1404" cy="1470"/>
            </a:xfrm>
          </p:grpSpPr>
          <p:sp>
            <p:nvSpPr>
              <p:cNvPr id="445486" name="WordArt 4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87" name="AutoShape 4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8" name="AutoShape 4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5489" name="Group 49"/>
          <p:cNvGrpSpPr>
            <a:grpSpLocks/>
          </p:cNvGrpSpPr>
          <p:nvPr/>
        </p:nvGrpSpPr>
        <p:grpSpPr bwMode="auto">
          <a:xfrm>
            <a:off x="9836150" y="-57150"/>
            <a:ext cx="2228850" cy="2333625"/>
            <a:chOff x="6192" y="-276"/>
            <a:chExt cx="1404" cy="1470"/>
          </a:xfrm>
        </p:grpSpPr>
        <p:sp>
          <p:nvSpPr>
            <p:cNvPr id="445490" name="WordArt 50"/>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45491" name="AutoShape 51"/>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92" name="AutoShape 52"/>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45493" name="Picture 53" descr="begin">
            <a:hlinkClick r:id="" action="ppaction://macro?name=Begin_Round"/>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445494" name="Group 54"/>
          <p:cNvGrpSpPr>
            <a:grpSpLocks/>
          </p:cNvGrpSpPr>
          <p:nvPr/>
        </p:nvGrpSpPr>
        <p:grpSpPr bwMode="auto">
          <a:xfrm>
            <a:off x="9688513" y="2782888"/>
            <a:ext cx="7472362" cy="4113198"/>
            <a:chOff x="-4707" y="1776"/>
            <a:chExt cx="4707" cy="2567"/>
          </a:xfrm>
        </p:grpSpPr>
        <p:sp>
          <p:nvSpPr>
            <p:cNvPr id="445495" name="Rectangle 55"/>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45496" name="Picture 5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45498" name="Rectangle 58"/>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5499" name="Group 59"/>
          <p:cNvGrpSpPr>
            <a:grpSpLocks/>
          </p:cNvGrpSpPr>
          <p:nvPr/>
        </p:nvGrpSpPr>
        <p:grpSpPr bwMode="auto">
          <a:xfrm>
            <a:off x="6394450" y="6324600"/>
            <a:ext cx="2139950" cy="533400"/>
            <a:chOff x="4028" y="3984"/>
            <a:chExt cx="1348" cy="336"/>
          </a:xfrm>
        </p:grpSpPr>
        <p:sp>
          <p:nvSpPr>
            <p:cNvPr id="445500" name="AutoShape 60">
              <a:hlinkClick r:id="" action="ppaction://noaction" highlightClick="1">
                <a:snd r:embed="rId9"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1" name="AutoShape 61">
              <a:hlinkClick r:id="" action="ppaction://noaction" highlightClick="1">
                <a:snd r:embed="rId10"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2" name="AutoShape 62">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3" name="Text Box 63"/>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45504" name="Text Box 64"/>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45505" name="Text Box 65"/>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45506" name="AutoShape 66">
              <a:hlinkClick r:id="" action="ppaction://noaction" highlightClick="1">
                <a:snd r:embed="rId11"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7" name="Text Box 67"/>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45508" name="AutoShape 68">
              <a:hlinkClick r:id="" action="ppaction://noaction" highlightClick="1">
                <a:snd r:embed="rId12"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09" name="Text Box 69"/>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45510" name="Text Box 70"/>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1</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45497" name="Rectangle 57"/>
          <p:cNvSpPr>
            <a:spLocks noChangeArrowheads="1"/>
          </p:cNvSpPr>
          <p:nvPr/>
        </p:nvSpPr>
        <p:spPr bwMode="auto">
          <a:xfrm>
            <a:off x="9688513" y="-1292225"/>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dirty="0" smtClean="0">
                <a:effectLst>
                  <a:outerShdw blurRad="38100" dist="38100" dir="2700000" algn="tl">
                    <a:srgbClr val="C0C0C0"/>
                  </a:outerShdw>
                </a:effectLst>
              </a:rPr>
              <a:t>T/F By the age of 18, 1 </a:t>
            </a:r>
          </a:p>
          <a:p>
            <a:pPr algn="ctr"/>
            <a:r>
              <a:rPr lang="en-US" altLang="en-US" sz="4800" b="1" dirty="0" smtClean="0">
                <a:effectLst>
                  <a:outerShdw blurRad="38100" dist="38100" dir="2700000" algn="tl">
                    <a:srgbClr val="C0C0C0"/>
                  </a:outerShdw>
                </a:effectLst>
              </a:rPr>
              <a:t>Out of 3 girls and 1 out </a:t>
            </a:r>
          </a:p>
          <a:p>
            <a:pPr algn="ctr"/>
            <a:r>
              <a:rPr lang="en-US" altLang="en-US" sz="4800" b="1" dirty="0" smtClean="0">
                <a:effectLst>
                  <a:outerShdw blurRad="38100" dist="38100" dir="2700000" algn="tl">
                    <a:srgbClr val="C0C0C0"/>
                  </a:outerShdw>
                </a:effectLst>
              </a:rPr>
              <a:t>Of every 6 boys experience</a:t>
            </a:r>
          </a:p>
          <a:p>
            <a:pPr algn="ctr"/>
            <a:r>
              <a:rPr lang="en-US" altLang="en-US" sz="4800" b="1" dirty="0" smtClean="0">
                <a:effectLst>
                  <a:outerShdw blurRad="38100" dist="38100" dir="2700000" algn="tl">
                    <a:srgbClr val="C0C0C0"/>
                  </a:outerShdw>
                </a:effectLst>
              </a:rPr>
              <a:t>Some form of sexual</a:t>
            </a:r>
          </a:p>
          <a:p>
            <a:pPr algn="ctr"/>
            <a:r>
              <a:rPr lang="en-US" altLang="en-US" sz="4800" b="1" dirty="0" smtClean="0">
                <a:effectLst>
                  <a:outerShdw blurRad="38100" dist="38100" dir="2700000" algn="tl">
                    <a:srgbClr val="C0C0C0"/>
                  </a:outerShdw>
                </a:effectLst>
              </a:rPr>
              <a:t>abuse</a:t>
            </a:r>
            <a:endParaRPr lang="en-US" altLang="en-US" sz="4800" b="1" dirty="0">
              <a:effectLst>
                <a:outerShdw blurRad="38100" dist="38100" dir="2700000" algn="tl">
                  <a:srgbClr val="C0C0C0"/>
                </a:outerShdw>
              </a:effectLst>
            </a:endParaRPr>
          </a:p>
        </p:txBody>
      </p:sp>
    </p:spTree>
    <p:extLst>
      <p:ext uri="{BB962C8B-B14F-4D97-AF65-F5344CB8AC3E}">
        <p14:creationId xmlns:p14="http://schemas.microsoft.com/office/powerpoint/2010/main" val="1614904051"/>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677 L -0.96736 -0.19677 " pathEditMode="fixed" rAng="0" ptsTypes="AA">
                                      <p:cBhvr>
                                        <p:cTn id="6" dur="10" fill="hold"/>
                                        <p:tgtEl>
                                          <p:spTgt spid="445494"/>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4545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45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4545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2" presetClass="path" presetSubtype="0" fill="hold" nodeType="withEffect">
                                  <p:stCondLst>
                                    <p:cond delay="0"/>
                                  </p:stCondLst>
                                  <p:childTnLst>
                                    <p:animMotion origin="layout" path="M -0.69688 0.34699 L -0.69688 0.34699 " pathEditMode="fixed" rAng="0" ptsTypes="AA">
                                      <p:cBhvr>
                                        <p:cTn id="18" dur="10" fill="hold"/>
                                        <p:tgtEl>
                                          <p:spTgt spid="445489"/>
                                        </p:tgtEl>
                                        <p:attrNameLst>
                                          <p:attrName>ppt_x</p:attrName>
                                          <p:attrName>ppt_y</p:attrName>
                                        </p:attrNameLst>
                                      </p:cBhvr>
                                      <p:rCtr x="0" y="0"/>
                                    </p:animMotion>
                                  </p:childTnLst>
                                </p:cTn>
                              </p:par>
                              <p:par>
                                <p:cTn id="19" presetID="3" presetClass="entr" presetSubtype="0" fill="hold" grpId="0" nodeType="withEffect">
                                  <p:stCondLst>
                                    <p:cond delay="0"/>
                                  </p:stCondLst>
                                  <p:childTnLst>
                                    <p:set>
                                      <p:cBhvr>
                                        <p:cTn id="20" dur="1" fill="hold">
                                          <p:stCondLst>
                                            <p:cond delay="0"/>
                                          </p:stCondLst>
                                        </p:cTn>
                                        <p:tgtEl>
                                          <p:spTgt spid="445448"/>
                                        </p:tgtEl>
                                        <p:attrNameLst>
                                          <p:attrName>style.visibility</p:attrName>
                                        </p:attrNameLst>
                                      </p:cBhvr>
                                      <p:to>
                                        <p:strVal val="visible"/>
                                      </p:to>
                                    </p:set>
                                  </p:childTnLst>
                                </p:cTn>
                              </p:par>
                              <p:par>
                                <p:cTn id="21" presetID="3" presetClass="exit" presetSubtype="0" fill="hold" grpId="0" nodeType="withEffect">
                                  <p:stCondLst>
                                    <p:cond delay="0"/>
                                  </p:stCondLst>
                                  <p:childTnLst>
                                    <p:set>
                                      <p:cBhvr>
                                        <p:cTn id="22" dur="1" fill="hold">
                                          <p:stCondLst>
                                            <p:cond delay="0"/>
                                          </p:stCondLst>
                                        </p:cTn>
                                        <p:tgtEl>
                                          <p:spTgt spid="445451"/>
                                        </p:tgtEl>
                                        <p:attrNameLst>
                                          <p:attrName>style.visibility</p:attrName>
                                        </p:attrNameLst>
                                      </p:cBhvr>
                                      <p:to>
                                        <p:strVal val="hidden"/>
                                      </p:to>
                                    </p:set>
                                  </p:childTnLst>
                                </p:cTn>
                              </p:par>
                              <p:par>
                                <p:cTn id="23" presetID="3" presetClass="entr" presetSubtype="0" fill="hold" grpId="0" nodeType="withEffect">
                                  <p:stCondLst>
                                    <p:cond delay="0"/>
                                  </p:stCondLst>
                                  <p:childTnLst>
                                    <p:set>
                                      <p:cBhvr>
                                        <p:cTn id="24" dur="1" fill="hold">
                                          <p:stCondLst>
                                            <p:cond delay="0"/>
                                          </p:stCondLst>
                                        </p:cTn>
                                        <p:tgtEl>
                                          <p:spTgt spid="44545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445489"/>
                                        </p:tgtEl>
                                        <p:attrNameLst>
                                          <p:attrName>style.visibility</p:attrName>
                                        </p:attrNameLst>
                                      </p:cBhvr>
                                      <p:to>
                                        <p:strVal val="visible"/>
                                      </p:to>
                                    </p:set>
                                    <p:animEffect transition="in" filter="fade">
                                      <p:cBhvr>
                                        <p:cTn id="27" dur="200"/>
                                        <p:tgtEl>
                                          <p:spTgt spid="445489"/>
                                        </p:tgtEl>
                                      </p:cBhvr>
                                    </p:animEffect>
                                  </p:childTnLst>
                                  <p:subTnLst>
                                    <p:audio>
                                      <p:cMediaNode>
                                        <p:cTn display="0" masterRel="sameClick">
                                          <p:stCondLst>
                                            <p:cond evt="begin" delay="0">
                                              <p:tn val="25"/>
                                            </p:cond>
                                          </p:stCondLst>
                                          <p:endCondLst>
                                            <p:cond evt="onStopAudio" delay="0">
                                              <p:tgtEl>
                                                <p:sldTgt/>
                                              </p:tgtEl>
                                            </p:cond>
                                          </p:endCondLst>
                                        </p:cTn>
                                        <p:tgtEl>
                                          <p:sndTgt r:embed="rId4" name="Buzzer.wav"/>
                                        </p:tgtEl>
                                      </p:cMediaNode>
                                    </p:audio>
                                  </p:subTnLst>
                                </p:cTn>
                              </p:par>
                            </p:childTnLst>
                          </p:cTn>
                        </p:par>
                        <p:par>
                          <p:cTn id="28" fill="hold" nodeType="afterGroup">
                            <p:stCondLst>
                              <p:cond delay="200"/>
                            </p:stCondLst>
                            <p:childTnLst>
                              <p:par>
                                <p:cTn id="29" presetID="10" presetClass="exit" presetSubtype="0" fill="hold" nodeType="afterEffect">
                                  <p:stCondLst>
                                    <p:cond delay="500"/>
                                  </p:stCondLst>
                                  <p:childTnLst>
                                    <p:animEffect transition="out" filter="fade">
                                      <p:cBhvr>
                                        <p:cTn id="30" dur="200"/>
                                        <p:tgtEl>
                                          <p:spTgt spid="445489"/>
                                        </p:tgtEl>
                                      </p:cBhvr>
                                    </p:animEffect>
                                    <p:set>
                                      <p:cBhvr>
                                        <p:cTn id="31" dur="1" fill="hold">
                                          <p:stCondLst>
                                            <p:cond delay="199"/>
                                          </p:stCondLst>
                                        </p:cTn>
                                        <p:tgtEl>
                                          <p:spTgt spid="445489"/>
                                        </p:tgtEl>
                                        <p:attrNameLst>
                                          <p:attrName>style.visibility</p:attrName>
                                        </p:attrNameLst>
                                      </p:cBhvr>
                                      <p:to>
                                        <p:strVal val="hidden"/>
                                      </p:to>
                                    </p:set>
                                  </p:childTnLst>
                                </p:cTn>
                              </p:par>
                            </p:childTnLst>
                          </p:cTn>
                        </p:par>
                      </p:childTnLst>
                    </p:cTn>
                  </p:par>
                </p:childTnLst>
              </p:cTn>
              <p:nextCondLst>
                <p:cond evt="onClick" delay="0">
                  <p:tgtEl>
                    <p:spTgt spid="445451"/>
                  </p:tgtEl>
                </p:cond>
              </p:nextCondLst>
            </p:seq>
            <p:seq concurrent="1" nextAc="seek">
              <p:cTn id="32" restart="whenNotActive" fill="hold" evtFilter="cancelBubble" nodeType="interactiveSeq">
                <p:stCondLst>
                  <p:cond evt="onClick" delay="0">
                    <p:tgtEl>
                      <p:spTgt spid="44545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2" presetClass="path" presetSubtype="0" fill="hold" nodeType="withEffect">
                                  <p:stCondLst>
                                    <p:cond delay="0"/>
                                  </p:stCondLst>
                                  <p:childTnLst>
                                    <p:animMotion origin="layout" path="M -0.84723 0.34699 L -0.84723 0.34699 " pathEditMode="fixed" rAng="0" ptsTypes="AA">
                                      <p:cBhvr>
                                        <p:cTn id="36" dur="10" fill="hold"/>
                                        <p:tgtEl>
                                          <p:spTgt spid="445480"/>
                                        </p:tgtEl>
                                        <p:attrNameLst>
                                          <p:attrName>ppt_x</p:attrName>
                                          <p:attrName>ppt_y</p:attrName>
                                        </p:attrNameLst>
                                      </p:cBhvr>
                                      <p:rCtr x="0" y="0"/>
                                    </p:animMotion>
                                  </p:childTnLst>
                                </p:cTn>
                              </p:par>
                              <p:par>
                                <p:cTn id="37" presetID="3" presetClass="entr" presetSubtype="0" fill="hold" grpId="0" nodeType="withEffect">
                                  <p:stCondLst>
                                    <p:cond delay="0"/>
                                  </p:stCondLst>
                                  <p:childTnLst>
                                    <p:set>
                                      <p:cBhvr>
                                        <p:cTn id="38" dur="1" fill="hold">
                                          <p:stCondLst>
                                            <p:cond delay="0"/>
                                          </p:stCondLst>
                                        </p:cTn>
                                        <p:tgtEl>
                                          <p:spTgt spid="445449"/>
                                        </p:tgtEl>
                                        <p:attrNameLst>
                                          <p:attrName>style.visibility</p:attrName>
                                        </p:attrNameLst>
                                      </p:cBhvr>
                                      <p:to>
                                        <p:strVal val="visible"/>
                                      </p:to>
                                    </p:set>
                                  </p:childTnLst>
                                </p:cTn>
                              </p:par>
                              <p:par>
                                <p:cTn id="39" presetID="3" presetClass="exit" presetSubtype="0" fill="hold" grpId="1" nodeType="withEffect">
                                  <p:stCondLst>
                                    <p:cond delay="0"/>
                                  </p:stCondLst>
                                  <p:childTnLst>
                                    <p:set>
                                      <p:cBhvr>
                                        <p:cTn id="40" dur="1" fill="hold">
                                          <p:stCondLst>
                                            <p:cond delay="0"/>
                                          </p:stCondLst>
                                        </p:cTn>
                                        <p:tgtEl>
                                          <p:spTgt spid="445452"/>
                                        </p:tgtEl>
                                        <p:attrNameLst>
                                          <p:attrName>style.visibility</p:attrName>
                                        </p:attrNameLst>
                                      </p:cBhvr>
                                      <p:to>
                                        <p:strVal val="hidden"/>
                                      </p:to>
                                    </p:set>
                                  </p:childTnLst>
                                </p:cTn>
                              </p:par>
                              <p:par>
                                <p:cTn id="41" presetID="3" presetClass="entr" presetSubtype="0" fill="hold" grpId="0" nodeType="withEffect">
                                  <p:stCondLst>
                                    <p:cond delay="0"/>
                                  </p:stCondLst>
                                  <p:childTnLst>
                                    <p:set>
                                      <p:cBhvr>
                                        <p:cTn id="42" dur="1" fill="hold">
                                          <p:stCondLst>
                                            <p:cond delay="0"/>
                                          </p:stCondLst>
                                        </p:cTn>
                                        <p:tgtEl>
                                          <p:spTgt spid="445453"/>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445480"/>
                                        </p:tgtEl>
                                        <p:attrNameLst>
                                          <p:attrName>style.visibility</p:attrName>
                                        </p:attrNameLst>
                                      </p:cBhvr>
                                      <p:to>
                                        <p:strVal val="visible"/>
                                      </p:to>
                                    </p:set>
                                    <p:animEffect transition="in" filter="fade">
                                      <p:cBhvr>
                                        <p:cTn id="45" dur="200"/>
                                        <p:tgtEl>
                                          <p:spTgt spid="445480"/>
                                        </p:tgtEl>
                                      </p:cBhvr>
                                    </p:animEffect>
                                  </p:childTnLst>
                                  <p:subTnLst>
                                    <p:audio>
                                      <p:cMediaNode>
                                        <p:cTn display="0" masterRel="sameClick">
                                          <p:stCondLst>
                                            <p:cond evt="begin" delay="0">
                                              <p:tn val="43"/>
                                            </p:cond>
                                          </p:stCondLst>
                                          <p:endCondLst>
                                            <p:cond evt="onStopAudio" delay="0">
                                              <p:tgtEl>
                                                <p:sldTgt/>
                                              </p:tgtEl>
                                            </p:cond>
                                          </p:endCondLst>
                                        </p:cTn>
                                        <p:tgtEl>
                                          <p:sndTgt r:embed="rId4" name="Buzzer.wav"/>
                                        </p:tgtEl>
                                      </p:cMediaNode>
                                    </p:audio>
                                  </p:subTnLst>
                                </p:cTn>
                              </p:par>
                            </p:childTnLst>
                          </p:cTn>
                        </p:par>
                        <p:par>
                          <p:cTn id="46" fill="hold" nodeType="afterGroup">
                            <p:stCondLst>
                              <p:cond delay="200"/>
                            </p:stCondLst>
                            <p:childTnLst>
                              <p:par>
                                <p:cTn id="47" presetID="10" presetClass="exit" presetSubtype="0" fill="hold" nodeType="afterEffect">
                                  <p:stCondLst>
                                    <p:cond delay="500"/>
                                  </p:stCondLst>
                                  <p:childTnLst>
                                    <p:animEffect transition="out" filter="fade">
                                      <p:cBhvr>
                                        <p:cTn id="48" dur="200"/>
                                        <p:tgtEl>
                                          <p:spTgt spid="445480"/>
                                        </p:tgtEl>
                                      </p:cBhvr>
                                    </p:animEffect>
                                    <p:set>
                                      <p:cBhvr>
                                        <p:cTn id="49" dur="1" fill="hold">
                                          <p:stCondLst>
                                            <p:cond delay="199"/>
                                          </p:stCondLst>
                                        </p:cTn>
                                        <p:tgtEl>
                                          <p:spTgt spid="445480"/>
                                        </p:tgtEl>
                                        <p:attrNameLst>
                                          <p:attrName>style.visibility</p:attrName>
                                        </p:attrNameLst>
                                      </p:cBhvr>
                                      <p:to>
                                        <p:strVal val="hidden"/>
                                      </p:to>
                                    </p:set>
                                  </p:childTnLst>
                                </p:cTn>
                              </p:par>
                            </p:childTnLst>
                          </p:cTn>
                        </p:par>
                      </p:childTnLst>
                    </p:cTn>
                  </p:par>
                </p:childTnLst>
              </p:cTn>
              <p:nextCondLst>
                <p:cond evt="onClick" delay="0">
                  <p:tgtEl>
                    <p:spTgt spid="445452"/>
                  </p:tgtEl>
                </p:cond>
              </p:nextCondLst>
            </p:seq>
            <p:seq concurrent="1" nextAc="seek">
              <p:cTn id="50" restart="whenNotActive" fill="hold" evtFilter="cancelBubble" nodeType="interactiveSeq">
                <p:stCondLst>
                  <p:cond evt="onClick" delay="0">
                    <p:tgtEl>
                      <p:spTgt spid="44545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2" presetClass="path" presetSubtype="0" fill="hold" nodeType="withEffect">
                                  <p:stCondLst>
                                    <p:cond delay="0"/>
                                  </p:stCondLst>
                                  <p:childTnLst>
                                    <p:animMotion origin="layout" path="M -0.99688 0.34699 L -0.99688 0.34699 " pathEditMode="fixed" rAng="0" ptsTypes="AA">
                                      <p:cBhvr>
                                        <p:cTn id="54" dur="10" fill="hold"/>
                                        <p:tgtEl>
                                          <p:spTgt spid="445467"/>
                                        </p:tgtEl>
                                        <p:attrNameLst>
                                          <p:attrName>ppt_x</p:attrName>
                                          <p:attrName>ppt_y</p:attrName>
                                        </p:attrNameLst>
                                      </p:cBhvr>
                                      <p:rCtr x="0" y="0"/>
                                    </p:animMotion>
                                  </p:childTnLst>
                                </p:cTn>
                              </p:par>
                              <p:par>
                                <p:cTn id="55" presetID="3" presetClass="entr" presetSubtype="0" fill="hold" grpId="0" nodeType="withEffect">
                                  <p:stCondLst>
                                    <p:cond delay="0"/>
                                  </p:stCondLst>
                                  <p:childTnLst>
                                    <p:set>
                                      <p:cBhvr>
                                        <p:cTn id="56" dur="1" fill="hold">
                                          <p:stCondLst>
                                            <p:cond delay="0"/>
                                          </p:stCondLst>
                                        </p:cTn>
                                        <p:tgtEl>
                                          <p:spTgt spid="445450"/>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445467"/>
                                        </p:tgtEl>
                                        <p:attrNameLst>
                                          <p:attrName>style.visibility</p:attrName>
                                        </p:attrNameLst>
                                      </p:cBhvr>
                                      <p:to>
                                        <p:strVal val="visible"/>
                                      </p:to>
                                    </p:set>
                                    <p:animEffect transition="in" filter="fade">
                                      <p:cBhvr>
                                        <p:cTn id="59" dur="200"/>
                                        <p:tgtEl>
                                          <p:spTgt spid="445467"/>
                                        </p:tgtEl>
                                      </p:cBhvr>
                                    </p:animEffect>
                                  </p:childTnLst>
                                  <p:subTnLst>
                                    <p:audio>
                                      <p:cMediaNode>
                                        <p:cTn display="0" masterRel="sameClick">
                                          <p:stCondLst>
                                            <p:cond evt="begin" delay="0">
                                              <p:tn val="57"/>
                                            </p:cond>
                                          </p:stCondLst>
                                          <p:endCondLst>
                                            <p:cond evt="onStopAudio" delay="0">
                                              <p:tgtEl>
                                                <p:sldTgt/>
                                              </p:tgtEl>
                                            </p:cond>
                                          </p:endCondLst>
                                        </p:cTn>
                                        <p:tgtEl>
                                          <p:sndTgt r:embed="rId4" name="Buzzer.wav"/>
                                        </p:tgtEl>
                                      </p:cMediaNode>
                                    </p:audio>
                                  </p:subTnLst>
                                </p:cTn>
                              </p:par>
                            </p:childTnLst>
                          </p:cTn>
                        </p:par>
                        <p:par>
                          <p:cTn id="60" fill="hold" nodeType="afterGroup">
                            <p:stCondLst>
                              <p:cond delay="200"/>
                            </p:stCondLst>
                            <p:childTnLst>
                              <p:par>
                                <p:cTn id="61" presetID="10" presetClass="exit" presetSubtype="0" fill="hold" nodeType="afterEffect">
                                  <p:stCondLst>
                                    <p:cond delay="500"/>
                                  </p:stCondLst>
                                  <p:childTnLst>
                                    <p:animEffect transition="out" filter="fade">
                                      <p:cBhvr>
                                        <p:cTn id="62" dur="200"/>
                                        <p:tgtEl>
                                          <p:spTgt spid="445467"/>
                                        </p:tgtEl>
                                      </p:cBhvr>
                                    </p:animEffect>
                                    <p:set>
                                      <p:cBhvr>
                                        <p:cTn id="63" dur="1" fill="hold">
                                          <p:stCondLst>
                                            <p:cond delay="199"/>
                                          </p:stCondLst>
                                        </p:cTn>
                                        <p:tgtEl>
                                          <p:spTgt spid="445467"/>
                                        </p:tgtEl>
                                        <p:attrNameLst>
                                          <p:attrName>style.visibility</p:attrName>
                                        </p:attrNameLst>
                                      </p:cBhvr>
                                      <p:to>
                                        <p:strVal val="hidden"/>
                                      </p:to>
                                    </p:set>
                                  </p:childTnLst>
                                </p:cTn>
                              </p:par>
                            </p:childTnLst>
                          </p:cTn>
                        </p:par>
                      </p:childTnLst>
                    </p:cTn>
                  </p:par>
                </p:childTnLst>
              </p:cTn>
              <p:nextCondLst>
                <p:cond evt="onClick" delay="0">
                  <p:tgtEl>
                    <p:spTgt spid="445453"/>
                  </p:tgtEl>
                </p:cond>
              </p:nextCondLst>
            </p:seq>
            <p:seq concurrent="1" nextAc="seek">
              <p:cTn id="64" restart="whenNotActive" fill="hold" evtFilter="cancelBubble" nodeType="interactiveSeq">
                <p:stCondLst>
                  <p:cond evt="onClick" delay="0">
                    <p:tgtEl>
                      <p:spTgt spid="445459"/>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2" presetClass="exit" presetSubtype="1" fill="hold" nodeType="clickEffect">
                                  <p:stCondLst>
                                    <p:cond delay="0"/>
                                  </p:stCondLst>
                                  <p:childTnLst>
                                    <p:animEffect transition="out" filter="slide(fromTop)">
                                      <p:cBhvr>
                                        <p:cTn id="68" dur="300"/>
                                        <p:tgtEl>
                                          <p:spTgt spid="445459"/>
                                        </p:tgtEl>
                                      </p:cBhvr>
                                    </p:animEffect>
                                    <p:set>
                                      <p:cBhvr>
                                        <p:cTn id="69" dur="1" fill="hold">
                                          <p:stCondLst>
                                            <p:cond delay="299"/>
                                          </p:stCondLst>
                                        </p:cTn>
                                        <p:tgtEl>
                                          <p:spTgt spid="445459"/>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45459"/>
                  </p:tgtEl>
                </p:cond>
              </p:nextCondLst>
            </p:seq>
            <p:seq concurrent="1" nextAc="seek">
              <p:cTn id="70" restart="whenNotActive" fill="hold" evtFilter="cancelBubble" nodeType="interactiveSeq">
                <p:stCondLst>
                  <p:cond evt="onClick" delay="0">
                    <p:tgtEl>
                      <p:spTgt spid="445493"/>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clickEffect">
                                  <p:stCondLst>
                                    <p:cond delay="0"/>
                                  </p:stCondLst>
                                  <p:childTnLst>
                                    <p:animMotion origin="layout" path="M -0.97014 -0.19352 L -0.97014 -0.19352 " pathEditMode="fixed" rAng="0" ptsTypes="AA">
                                      <p:cBhvr>
                                        <p:cTn id="74" dur="10" fill="hold"/>
                                        <p:tgtEl>
                                          <p:spTgt spid="445459"/>
                                        </p:tgtEl>
                                        <p:attrNameLst>
                                          <p:attrName>ppt_x</p:attrName>
                                          <p:attrName>ppt_y</p:attrName>
                                        </p:attrNameLst>
                                      </p:cBhvr>
                                      <p:rCtr x="0" y="0"/>
                                    </p:animMotion>
                                  </p:childTnLst>
                                </p:cTn>
                              </p:par>
                              <p:par>
                                <p:cTn id="75" presetID="42" presetClass="path" presetSubtype="0" fill="hold" grpId="1" nodeType="withEffect">
                                  <p:stCondLst>
                                    <p:cond delay="0"/>
                                  </p:stCondLst>
                                  <p:iterate type="lt">
                                    <p:tmPct val="0"/>
                                  </p:iterate>
                                  <p:childTnLst>
                                    <p:animMotion origin="layout" path="M -0.96736 0.40024 L -0.96736 0.40024 " pathEditMode="fixed" rAng="0" ptsTypes="AA">
                                      <p:cBhvr>
                                        <p:cTn id="76" dur="10" fill="hold"/>
                                        <p:tgtEl>
                                          <p:spTgt spid="445497">
                                            <p:bg/>
                                          </p:spTgt>
                                        </p:tgtEl>
                                        <p:attrNameLst>
                                          <p:attrName>ppt_x</p:attrName>
                                          <p:attrName>ppt_y</p:attrName>
                                        </p:attrNameLst>
                                      </p:cBhvr>
                                      <p:rCtr x="0" y="0"/>
                                    </p:animMotion>
                                  </p:childTnLst>
                                </p:cTn>
                              </p:par>
                              <p:par>
                                <p:cTn id="77" presetID="42" presetClass="path" presetSubtype="0" fill="hold" grpId="1" nodeType="withEffect">
                                  <p:stCondLst>
                                    <p:cond delay="0"/>
                                  </p:stCondLst>
                                  <p:iterate type="lt">
                                    <p:tmPct val="0"/>
                                  </p:iterate>
                                  <p:childTnLst>
                                    <p:animMotion origin="layout" path="M -0.96719 0.35996 L -0.96719 0.35996 " pathEditMode="fixed" rAng="0" ptsTypes="AA">
                                      <p:cBhvr>
                                        <p:cTn id="78" dur="10" fill="hold"/>
                                        <p:tgtEl>
                                          <p:spTgt spid="445497">
                                            <p:txEl>
                                              <p:pRg st="0" end="0"/>
                                            </p:txEl>
                                          </p:spTgt>
                                        </p:tgtEl>
                                        <p:attrNameLst>
                                          <p:attrName>ppt_x</p:attrName>
                                          <p:attrName>ppt_y</p:attrName>
                                        </p:attrNameLst>
                                      </p:cBhvr>
                                      <p:rCtr x="0" y="0"/>
                                    </p:animMotion>
                                  </p:childTnLst>
                                </p:cTn>
                              </p:par>
                              <p:par>
                                <p:cTn id="79" presetID="42" presetClass="path" presetSubtype="0" fill="hold" grpId="1" nodeType="withEffect">
                                  <p:stCondLst>
                                    <p:cond delay="0"/>
                                  </p:stCondLst>
                                  <p:iterate type="lt">
                                    <p:tmPct val="0"/>
                                  </p:iterate>
                                  <p:childTnLst>
                                    <p:animMotion origin="layout" path="M -0.96719 0.35996 L -0.96719 0.35996 " pathEditMode="fixed" rAng="0" ptsTypes="AA">
                                      <p:cBhvr>
                                        <p:cTn id="80" dur="10" fill="hold"/>
                                        <p:tgtEl>
                                          <p:spTgt spid="445497">
                                            <p:txEl>
                                              <p:pRg st="1" end="1"/>
                                            </p:txEl>
                                          </p:spTgt>
                                        </p:tgtEl>
                                        <p:attrNameLst>
                                          <p:attrName>ppt_x</p:attrName>
                                          <p:attrName>ppt_y</p:attrName>
                                        </p:attrNameLst>
                                      </p:cBhvr>
                                      <p:rCtr x="0" y="0"/>
                                    </p:animMotion>
                                  </p:childTnLst>
                                </p:cTn>
                              </p:par>
                              <p:par>
                                <p:cTn id="81" presetID="42" presetClass="path" presetSubtype="0" fill="hold" grpId="1" nodeType="withEffect">
                                  <p:stCondLst>
                                    <p:cond delay="0"/>
                                  </p:stCondLst>
                                  <p:iterate type="lt">
                                    <p:tmPct val="0"/>
                                  </p:iterate>
                                  <p:childTnLst>
                                    <p:animMotion origin="layout" path="M -0.96719 0.35996 L -0.96719 0.35996 " pathEditMode="fixed" rAng="0" ptsTypes="AA">
                                      <p:cBhvr>
                                        <p:cTn id="82" dur="10" fill="hold"/>
                                        <p:tgtEl>
                                          <p:spTgt spid="445497">
                                            <p:txEl>
                                              <p:pRg st="2" end="2"/>
                                            </p:txEl>
                                          </p:spTgt>
                                        </p:tgtEl>
                                        <p:attrNameLst>
                                          <p:attrName>ppt_x</p:attrName>
                                          <p:attrName>ppt_y</p:attrName>
                                        </p:attrNameLst>
                                      </p:cBhvr>
                                      <p:rCtr x="0" y="0"/>
                                    </p:animMotion>
                                  </p:childTnLst>
                                </p:cTn>
                              </p:par>
                              <p:par>
                                <p:cTn id="83" presetID="42" presetClass="path" presetSubtype="0" fill="hold" grpId="1" nodeType="withEffect">
                                  <p:stCondLst>
                                    <p:cond delay="0"/>
                                  </p:stCondLst>
                                  <p:iterate type="lt">
                                    <p:tmPct val="0"/>
                                  </p:iterate>
                                  <p:childTnLst>
                                    <p:animMotion origin="layout" path="M -0.96719 0.35996 L -0.96719 0.35996 " pathEditMode="fixed" rAng="0" ptsTypes="AA">
                                      <p:cBhvr>
                                        <p:cTn id="84" dur="10" fill="hold"/>
                                        <p:tgtEl>
                                          <p:spTgt spid="445497">
                                            <p:txEl>
                                              <p:pRg st="3" end="3"/>
                                            </p:txEl>
                                          </p:spTgt>
                                        </p:tgtEl>
                                        <p:attrNameLst>
                                          <p:attrName>ppt_x</p:attrName>
                                          <p:attrName>ppt_y</p:attrName>
                                        </p:attrNameLst>
                                      </p:cBhvr>
                                      <p:rCtr x="0" y="0"/>
                                    </p:animMotion>
                                  </p:childTnLst>
                                </p:cTn>
                              </p:par>
                              <p:par>
                                <p:cTn id="85" presetID="42" presetClass="path" presetSubtype="0" fill="hold" grpId="1" nodeType="withEffect">
                                  <p:stCondLst>
                                    <p:cond delay="0"/>
                                  </p:stCondLst>
                                  <p:iterate type="lt">
                                    <p:tmPct val="0"/>
                                  </p:iterate>
                                  <p:childTnLst>
                                    <p:animMotion origin="layout" path="M -0.96719 0.35996 L -0.96719 0.35996 " pathEditMode="fixed" rAng="0" ptsTypes="AA">
                                      <p:cBhvr>
                                        <p:cTn id="86" dur="10" fill="hold"/>
                                        <p:tgtEl>
                                          <p:spTgt spid="445497">
                                            <p:txEl>
                                              <p:pRg st="4" end="4"/>
                                            </p:txEl>
                                          </p:spTgt>
                                        </p:tgtEl>
                                        <p:attrNameLst>
                                          <p:attrName>ppt_x</p:attrName>
                                          <p:attrName>ppt_y</p:attrName>
                                        </p:attrNameLst>
                                      </p:cBhvr>
                                      <p:rCtr x="0" y="0"/>
                                    </p:animMotion>
                                  </p:childTnLst>
                                </p:cTn>
                              </p:par>
                              <p:par>
                                <p:cTn id="87" presetID="1" presetClass="exit" presetSubtype="0" fill="hold" grpId="2" nodeType="withEffect">
                                  <p:stCondLst>
                                    <p:cond delay="0"/>
                                  </p:stCondLst>
                                  <p:childTnLst>
                                    <p:set>
                                      <p:cBhvr>
                                        <p:cTn id="88" dur="1" fill="hold">
                                          <p:stCondLst>
                                            <p:cond delay="0"/>
                                          </p:stCondLst>
                                        </p:cTn>
                                        <p:tgtEl>
                                          <p:spTgt spid="445497">
                                            <p:txEl>
                                              <p:pRg st="0" end="0"/>
                                            </p:txEl>
                                          </p:spTgt>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445497">
                                            <p:txEl>
                                              <p:pRg st="1" end="1"/>
                                            </p:txEl>
                                          </p:spTgt>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445497">
                                            <p:txEl>
                                              <p:pRg st="2" end="2"/>
                                            </p:txEl>
                                          </p:spTgt>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445497">
                                            <p:txEl>
                                              <p:pRg st="3" end="3"/>
                                            </p:txEl>
                                          </p:spTgt>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445497">
                                            <p:txEl>
                                              <p:pRg st="4" end="4"/>
                                            </p:txEl>
                                          </p:spTgt>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445497">
                                            <p:bg/>
                                          </p:spTgt>
                                        </p:tgtEl>
                                        <p:attrNameLst>
                                          <p:attrName>style.visibility</p:attrName>
                                        </p:attrNameLst>
                                      </p:cBhvr>
                                      <p:to>
                                        <p:strVal val="hidden"/>
                                      </p:to>
                                    </p:set>
                                  </p:childTnLst>
                                </p:cTn>
                              </p:par>
                            </p:childTnLst>
                          </p:cTn>
                        </p:par>
                        <p:par>
                          <p:cTn id="99" fill="hold" nodeType="afterGroup">
                            <p:stCondLst>
                              <p:cond delay="10"/>
                            </p:stCondLst>
                            <p:childTnLst>
                              <p:par>
                                <p:cTn id="100" presetID="12" presetClass="exit" presetSubtype="1" fill="hold" nodeType="afterEffect">
                                  <p:stCondLst>
                                    <p:cond delay="0"/>
                                  </p:stCondLst>
                                  <p:childTnLst>
                                    <p:animEffect transition="out" filter="slide(fromTop)">
                                      <p:cBhvr>
                                        <p:cTn id="101" dur="1000"/>
                                        <p:tgtEl>
                                          <p:spTgt spid="445494"/>
                                        </p:tgtEl>
                                      </p:cBhvr>
                                    </p:animEffect>
                                    <p:set>
                                      <p:cBhvr>
                                        <p:cTn id="102" dur="1" fill="hold">
                                          <p:stCondLst>
                                            <p:cond delay="999"/>
                                          </p:stCondLst>
                                        </p:cTn>
                                        <p:tgtEl>
                                          <p:spTgt spid="445494"/>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445493"/>
                                        </p:tgtEl>
                                      </p:cBhvr>
                                    </p:animEffect>
                                    <p:set>
                                      <p:cBhvr>
                                        <p:cTn id="105" dur="1" fill="hold">
                                          <p:stCondLst>
                                            <p:cond delay="499"/>
                                          </p:stCondLst>
                                        </p:cTn>
                                        <p:tgtEl>
                                          <p:spTgt spid="445493"/>
                                        </p:tgtEl>
                                        <p:attrNameLst>
                                          <p:attrName>style.visibility</p:attrName>
                                        </p:attrNameLst>
                                      </p:cBhvr>
                                      <p:to>
                                        <p:strVal val="hidden"/>
                                      </p:to>
                                    </p:set>
                                  </p:childTnLst>
                                </p:cTn>
                              </p:par>
                            </p:childTnLst>
                          </p:cTn>
                        </p:par>
                        <p:par>
                          <p:cTn id="106" fill="hold" nodeType="afterGroup">
                            <p:stCondLst>
                              <p:cond delay="1010"/>
                            </p:stCondLst>
                            <p:childTnLst>
                              <p:par>
                                <p:cTn id="107" presetID="10" presetClass="entr" presetSubtype="0" fill="hold" grpId="5" nodeType="afterEffect">
                                  <p:stCondLst>
                                    <p:cond delay="490"/>
                                  </p:stCondLst>
                                  <p:childTnLst>
                                    <p:set>
                                      <p:cBhvr>
                                        <p:cTn id="108" dur="1" fill="hold">
                                          <p:stCondLst>
                                            <p:cond delay="0"/>
                                          </p:stCondLst>
                                        </p:cTn>
                                        <p:tgtEl>
                                          <p:spTgt spid="445497">
                                            <p:bg/>
                                          </p:spTgt>
                                        </p:tgtEl>
                                        <p:attrNameLst>
                                          <p:attrName>style.visibility</p:attrName>
                                        </p:attrNameLst>
                                      </p:cBhvr>
                                      <p:to>
                                        <p:strVal val="visible"/>
                                      </p:to>
                                    </p:set>
                                    <p:animEffect transition="in" filter="fade">
                                      <p:cBhvr>
                                        <p:cTn id="109" dur="500"/>
                                        <p:tgtEl>
                                          <p:spTgt spid="445497">
                                            <p:bg/>
                                          </p:spTgt>
                                        </p:tgtEl>
                                      </p:cBhvr>
                                    </p:animEffect>
                                  </p:childTnLst>
                                </p:cTn>
                              </p:par>
                            </p:childTnLst>
                          </p:cTn>
                        </p:par>
                        <p:par>
                          <p:cTn id="110" fill="hold" nodeType="afterGroup">
                            <p:stCondLst>
                              <p:cond delay="2000"/>
                            </p:stCondLst>
                            <p:childTnLst>
                              <p:par>
                                <p:cTn id="111" presetID="10" presetClass="entr" presetSubtype="0" fill="hold" grpId="4" nodeType="afterEffect">
                                  <p:stCondLst>
                                    <p:cond delay="0"/>
                                  </p:stCondLst>
                                  <p:iterate type="lt">
                                    <p:tmPct val="0"/>
                                  </p:iterate>
                                  <p:childTnLst>
                                    <p:set>
                                      <p:cBhvr>
                                        <p:cTn id="112" dur="1" fill="hold">
                                          <p:stCondLst>
                                            <p:cond delay="0"/>
                                          </p:stCondLst>
                                        </p:cTn>
                                        <p:tgtEl>
                                          <p:spTgt spid="445497">
                                            <p:txEl>
                                              <p:pRg st="0" end="0"/>
                                            </p:txEl>
                                          </p:spTgt>
                                        </p:tgtEl>
                                        <p:attrNameLst>
                                          <p:attrName>style.visibility</p:attrName>
                                        </p:attrNameLst>
                                      </p:cBhvr>
                                      <p:to>
                                        <p:strVal val="visible"/>
                                      </p:to>
                                    </p:set>
                                    <p:animEffect transition="in" filter="fade">
                                      <p:cBhvr>
                                        <p:cTn id="113" dur="500"/>
                                        <p:tgtEl>
                                          <p:spTgt spid="445497">
                                            <p:txEl>
                                              <p:pRg st="0" end="0"/>
                                            </p:txEl>
                                          </p:spTgt>
                                        </p:tgtEl>
                                      </p:cBhvr>
                                    </p:animEffect>
                                  </p:childTnLst>
                                </p:cTn>
                              </p:par>
                              <p:par>
                                <p:cTn id="114" presetID="10" presetClass="entr" presetSubtype="0" fill="hold" grpId="4" nodeType="withEffect">
                                  <p:stCondLst>
                                    <p:cond delay="0"/>
                                  </p:stCondLst>
                                  <p:iterate type="lt">
                                    <p:tmPct val="0"/>
                                  </p:iterate>
                                  <p:childTnLst>
                                    <p:set>
                                      <p:cBhvr>
                                        <p:cTn id="115" dur="1" fill="hold">
                                          <p:stCondLst>
                                            <p:cond delay="0"/>
                                          </p:stCondLst>
                                        </p:cTn>
                                        <p:tgtEl>
                                          <p:spTgt spid="445497">
                                            <p:txEl>
                                              <p:pRg st="1" end="1"/>
                                            </p:txEl>
                                          </p:spTgt>
                                        </p:tgtEl>
                                        <p:attrNameLst>
                                          <p:attrName>style.visibility</p:attrName>
                                        </p:attrNameLst>
                                      </p:cBhvr>
                                      <p:to>
                                        <p:strVal val="visible"/>
                                      </p:to>
                                    </p:set>
                                    <p:animEffect transition="in" filter="fade">
                                      <p:cBhvr>
                                        <p:cTn id="116" dur="500"/>
                                        <p:tgtEl>
                                          <p:spTgt spid="445497">
                                            <p:txEl>
                                              <p:pRg st="1" end="1"/>
                                            </p:txEl>
                                          </p:spTgt>
                                        </p:tgtEl>
                                      </p:cBhvr>
                                    </p:animEffect>
                                  </p:childTnLst>
                                </p:cTn>
                              </p:par>
                              <p:par>
                                <p:cTn id="117" presetID="10" presetClass="entr" presetSubtype="0" fill="hold" grpId="4" nodeType="withEffect">
                                  <p:stCondLst>
                                    <p:cond delay="0"/>
                                  </p:stCondLst>
                                  <p:iterate type="lt">
                                    <p:tmPct val="0"/>
                                  </p:iterate>
                                  <p:childTnLst>
                                    <p:set>
                                      <p:cBhvr>
                                        <p:cTn id="118" dur="1" fill="hold">
                                          <p:stCondLst>
                                            <p:cond delay="0"/>
                                          </p:stCondLst>
                                        </p:cTn>
                                        <p:tgtEl>
                                          <p:spTgt spid="445497">
                                            <p:txEl>
                                              <p:pRg st="2" end="2"/>
                                            </p:txEl>
                                          </p:spTgt>
                                        </p:tgtEl>
                                        <p:attrNameLst>
                                          <p:attrName>style.visibility</p:attrName>
                                        </p:attrNameLst>
                                      </p:cBhvr>
                                      <p:to>
                                        <p:strVal val="visible"/>
                                      </p:to>
                                    </p:set>
                                    <p:animEffect transition="in" filter="fade">
                                      <p:cBhvr>
                                        <p:cTn id="119" dur="500"/>
                                        <p:tgtEl>
                                          <p:spTgt spid="445497">
                                            <p:txEl>
                                              <p:pRg st="2" end="2"/>
                                            </p:txEl>
                                          </p:spTgt>
                                        </p:tgtEl>
                                      </p:cBhvr>
                                    </p:animEffect>
                                  </p:childTnLst>
                                </p:cTn>
                              </p:par>
                              <p:par>
                                <p:cTn id="120" presetID="10" presetClass="entr" presetSubtype="0" fill="hold" grpId="4" nodeType="withEffect">
                                  <p:stCondLst>
                                    <p:cond delay="0"/>
                                  </p:stCondLst>
                                  <p:iterate type="lt">
                                    <p:tmPct val="0"/>
                                  </p:iterate>
                                  <p:childTnLst>
                                    <p:set>
                                      <p:cBhvr>
                                        <p:cTn id="121" dur="1" fill="hold">
                                          <p:stCondLst>
                                            <p:cond delay="0"/>
                                          </p:stCondLst>
                                        </p:cTn>
                                        <p:tgtEl>
                                          <p:spTgt spid="445497">
                                            <p:txEl>
                                              <p:pRg st="3" end="3"/>
                                            </p:txEl>
                                          </p:spTgt>
                                        </p:tgtEl>
                                        <p:attrNameLst>
                                          <p:attrName>style.visibility</p:attrName>
                                        </p:attrNameLst>
                                      </p:cBhvr>
                                      <p:to>
                                        <p:strVal val="visible"/>
                                      </p:to>
                                    </p:set>
                                    <p:animEffect transition="in" filter="fade">
                                      <p:cBhvr>
                                        <p:cTn id="122" dur="500"/>
                                        <p:tgtEl>
                                          <p:spTgt spid="445497">
                                            <p:txEl>
                                              <p:pRg st="3" end="3"/>
                                            </p:txEl>
                                          </p:spTgt>
                                        </p:tgtEl>
                                      </p:cBhvr>
                                    </p:animEffect>
                                  </p:childTnLst>
                                </p:cTn>
                              </p:par>
                              <p:par>
                                <p:cTn id="123" presetID="10" presetClass="entr" presetSubtype="0" fill="hold" grpId="4" nodeType="withEffect">
                                  <p:stCondLst>
                                    <p:cond delay="0"/>
                                  </p:stCondLst>
                                  <p:iterate type="lt">
                                    <p:tmPct val="0"/>
                                  </p:iterate>
                                  <p:childTnLst>
                                    <p:set>
                                      <p:cBhvr>
                                        <p:cTn id="124" dur="1" fill="hold">
                                          <p:stCondLst>
                                            <p:cond delay="0"/>
                                          </p:stCondLst>
                                        </p:cTn>
                                        <p:tgtEl>
                                          <p:spTgt spid="445497">
                                            <p:txEl>
                                              <p:pRg st="4" end="4"/>
                                            </p:txEl>
                                          </p:spTgt>
                                        </p:tgtEl>
                                        <p:attrNameLst>
                                          <p:attrName>style.visibility</p:attrName>
                                        </p:attrNameLst>
                                      </p:cBhvr>
                                      <p:to>
                                        <p:strVal val="visible"/>
                                      </p:to>
                                    </p:set>
                                    <p:animEffect transition="in" filter="fade">
                                      <p:cBhvr>
                                        <p:cTn id="125" dur="500"/>
                                        <p:tgtEl>
                                          <p:spTgt spid="445497">
                                            <p:txEl>
                                              <p:pRg st="4" end="4"/>
                                            </p:txEl>
                                          </p:spTgt>
                                        </p:tgtEl>
                                      </p:cBhvr>
                                    </p:animEffect>
                                  </p:childTnLst>
                                </p:cTn>
                              </p:par>
                            </p:childTnLst>
                          </p:cTn>
                        </p:par>
                        <p:par>
                          <p:cTn id="126" fill="hold" nodeType="afterGroup">
                            <p:stCondLst>
                              <p:cond delay="2500"/>
                            </p:stCondLst>
                            <p:childTnLst>
                              <p:par>
                                <p:cTn id="127" presetID="27" presetClass="entr" presetSubtype="0" fill="hold" grpId="3" nodeType="afterEffect">
                                  <p:stCondLst>
                                    <p:cond delay="0"/>
                                  </p:stCondLst>
                                  <p:iterate type="lt">
                                    <p:tmPct val="50000"/>
                                  </p:iterate>
                                  <p:childTnLst>
                                    <p:set>
                                      <p:cBhvr>
                                        <p:cTn id="128" dur="1" fill="hold">
                                          <p:stCondLst>
                                            <p:cond delay="0"/>
                                          </p:stCondLst>
                                        </p:cTn>
                                        <p:tgtEl>
                                          <p:spTgt spid="445497">
                                            <p:txEl>
                                              <p:pRg st="0" end="0"/>
                                            </p:txEl>
                                          </p:spTgt>
                                        </p:tgtEl>
                                        <p:attrNameLst>
                                          <p:attrName>style.visibility</p:attrName>
                                        </p:attrNameLst>
                                      </p:cBhvr>
                                      <p:to>
                                        <p:strVal val="visible"/>
                                      </p:to>
                                    </p:set>
                                    <p:anim calcmode="discrete" valueType="clr">
                                      <p:cBhvr override="childStyle">
                                        <p:cTn id="129" dur="80"/>
                                        <p:tgtEl>
                                          <p:spTgt spid="445497">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30" dur="80"/>
                                        <p:tgtEl>
                                          <p:spTgt spid="445497">
                                            <p:txEl>
                                              <p:pRg st="0" end="0"/>
                                            </p:txEl>
                                          </p:spTgt>
                                        </p:tgtEl>
                                        <p:attrNameLst>
                                          <p:attrName>fillcolor</p:attrName>
                                        </p:attrNameLst>
                                      </p:cBhvr>
                                      <p:tavLst>
                                        <p:tav tm="0">
                                          <p:val>
                                            <p:clrVal>
                                              <a:schemeClr val="accent2"/>
                                            </p:clrVal>
                                          </p:val>
                                        </p:tav>
                                        <p:tav tm="50000">
                                          <p:val>
                                            <p:clrVal>
                                              <a:schemeClr val="hlink"/>
                                            </p:clrVal>
                                          </p:val>
                                        </p:tav>
                                      </p:tavLst>
                                    </p:anim>
                                    <p:set>
                                      <p:cBhvr>
                                        <p:cTn id="131" dur="80"/>
                                        <p:tgtEl>
                                          <p:spTgt spid="445497">
                                            <p:txEl>
                                              <p:pRg st="0" end="0"/>
                                            </p:txEl>
                                          </p:spTgt>
                                        </p:tgtEl>
                                        <p:attrNameLst>
                                          <p:attrName>fill.type</p:attrName>
                                        </p:attrNameLst>
                                      </p:cBhvr>
                                      <p:to>
                                        <p:strVal val="solid"/>
                                      </p:to>
                                    </p:set>
                                  </p:childTnLst>
                                </p:cTn>
                              </p:par>
                              <p:par>
                                <p:cTn id="132" presetID="27" presetClass="entr" presetSubtype="0" fill="hold" grpId="3" nodeType="withEffect">
                                  <p:stCondLst>
                                    <p:cond delay="0"/>
                                  </p:stCondLst>
                                  <p:iterate type="lt">
                                    <p:tmPct val="50000"/>
                                  </p:iterate>
                                  <p:childTnLst>
                                    <p:set>
                                      <p:cBhvr>
                                        <p:cTn id="133" dur="1" fill="hold">
                                          <p:stCondLst>
                                            <p:cond delay="0"/>
                                          </p:stCondLst>
                                        </p:cTn>
                                        <p:tgtEl>
                                          <p:spTgt spid="445497">
                                            <p:txEl>
                                              <p:pRg st="1" end="1"/>
                                            </p:txEl>
                                          </p:spTgt>
                                        </p:tgtEl>
                                        <p:attrNameLst>
                                          <p:attrName>style.visibility</p:attrName>
                                        </p:attrNameLst>
                                      </p:cBhvr>
                                      <p:to>
                                        <p:strVal val="visible"/>
                                      </p:to>
                                    </p:set>
                                    <p:anim calcmode="discrete" valueType="clr">
                                      <p:cBhvr override="childStyle">
                                        <p:cTn id="134" dur="80"/>
                                        <p:tgtEl>
                                          <p:spTgt spid="445497">
                                            <p:txEl>
                                              <p:pRg st="1" end="1"/>
                                            </p:txEl>
                                          </p:spTgt>
                                        </p:tgtEl>
                                        <p:attrNameLst>
                                          <p:attrName>style.color</p:attrName>
                                        </p:attrNameLst>
                                      </p:cBhvr>
                                      <p:tavLst>
                                        <p:tav tm="0">
                                          <p:val>
                                            <p:clrVal>
                                              <a:srgbClr val="CC9900"/>
                                            </p:clrVal>
                                          </p:val>
                                        </p:tav>
                                        <p:tav tm="50000">
                                          <p:val>
                                            <p:clrVal>
                                              <a:srgbClr val="663300"/>
                                            </p:clrVal>
                                          </p:val>
                                        </p:tav>
                                      </p:tavLst>
                                    </p:anim>
                                    <p:anim calcmode="discrete" valueType="clr">
                                      <p:cBhvr>
                                        <p:cTn id="135" dur="80"/>
                                        <p:tgtEl>
                                          <p:spTgt spid="445497">
                                            <p:txEl>
                                              <p:pRg st="1" end="1"/>
                                            </p:txEl>
                                          </p:spTgt>
                                        </p:tgtEl>
                                        <p:attrNameLst>
                                          <p:attrName>fillcolor</p:attrName>
                                        </p:attrNameLst>
                                      </p:cBhvr>
                                      <p:tavLst>
                                        <p:tav tm="0">
                                          <p:val>
                                            <p:clrVal>
                                              <a:schemeClr val="accent2"/>
                                            </p:clrVal>
                                          </p:val>
                                        </p:tav>
                                        <p:tav tm="50000">
                                          <p:val>
                                            <p:clrVal>
                                              <a:schemeClr val="hlink"/>
                                            </p:clrVal>
                                          </p:val>
                                        </p:tav>
                                      </p:tavLst>
                                    </p:anim>
                                    <p:set>
                                      <p:cBhvr>
                                        <p:cTn id="136" dur="80"/>
                                        <p:tgtEl>
                                          <p:spTgt spid="445497">
                                            <p:txEl>
                                              <p:pRg st="1" end="1"/>
                                            </p:txEl>
                                          </p:spTgt>
                                        </p:tgtEl>
                                        <p:attrNameLst>
                                          <p:attrName>fill.type</p:attrName>
                                        </p:attrNameLst>
                                      </p:cBhvr>
                                      <p:to>
                                        <p:strVal val="solid"/>
                                      </p:to>
                                    </p:set>
                                  </p:childTnLst>
                                </p:cTn>
                              </p:par>
                              <p:par>
                                <p:cTn id="137" presetID="27" presetClass="entr" presetSubtype="0" fill="hold" grpId="3" nodeType="withEffect">
                                  <p:stCondLst>
                                    <p:cond delay="0"/>
                                  </p:stCondLst>
                                  <p:iterate type="lt">
                                    <p:tmPct val="50000"/>
                                  </p:iterate>
                                  <p:childTnLst>
                                    <p:set>
                                      <p:cBhvr>
                                        <p:cTn id="138" dur="1" fill="hold">
                                          <p:stCondLst>
                                            <p:cond delay="0"/>
                                          </p:stCondLst>
                                        </p:cTn>
                                        <p:tgtEl>
                                          <p:spTgt spid="445497">
                                            <p:txEl>
                                              <p:pRg st="2" end="2"/>
                                            </p:txEl>
                                          </p:spTgt>
                                        </p:tgtEl>
                                        <p:attrNameLst>
                                          <p:attrName>style.visibility</p:attrName>
                                        </p:attrNameLst>
                                      </p:cBhvr>
                                      <p:to>
                                        <p:strVal val="visible"/>
                                      </p:to>
                                    </p:set>
                                    <p:anim calcmode="discrete" valueType="clr">
                                      <p:cBhvr override="childStyle">
                                        <p:cTn id="139" dur="80"/>
                                        <p:tgtEl>
                                          <p:spTgt spid="445497">
                                            <p:txEl>
                                              <p:pRg st="2" end="2"/>
                                            </p:txEl>
                                          </p:spTgt>
                                        </p:tgtEl>
                                        <p:attrNameLst>
                                          <p:attrName>style.color</p:attrName>
                                        </p:attrNameLst>
                                      </p:cBhvr>
                                      <p:tavLst>
                                        <p:tav tm="0">
                                          <p:val>
                                            <p:clrVal>
                                              <a:srgbClr val="CC9900"/>
                                            </p:clrVal>
                                          </p:val>
                                        </p:tav>
                                        <p:tav tm="50000">
                                          <p:val>
                                            <p:clrVal>
                                              <a:srgbClr val="663300"/>
                                            </p:clrVal>
                                          </p:val>
                                        </p:tav>
                                      </p:tavLst>
                                    </p:anim>
                                    <p:anim calcmode="discrete" valueType="clr">
                                      <p:cBhvr>
                                        <p:cTn id="140" dur="80"/>
                                        <p:tgtEl>
                                          <p:spTgt spid="445497">
                                            <p:txEl>
                                              <p:pRg st="2" end="2"/>
                                            </p:txEl>
                                          </p:spTgt>
                                        </p:tgtEl>
                                        <p:attrNameLst>
                                          <p:attrName>fillcolor</p:attrName>
                                        </p:attrNameLst>
                                      </p:cBhvr>
                                      <p:tavLst>
                                        <p:tav tm="0">
                                          <p:val>
                                            <p:clrVal>
                                              <a:schemeClr val="accent2"/>
                                            </p:clrVal>
                                          </p:val>
                                        </p:tav>
                                        <p:tav tm="50000">
                                          <p:val>
                                            <p:clrVal>
                                              <a:schemeClr val="hlink"/>
                                            </p:clrVal>
                                          </p:val>
                                        </p:tav>
                                      </p:tavLst>
                                    </p:anim>
                                    <p:set>
                                      <p:cBhvr>
                                        <p:cTn id="141" dur="80"/>
                                        <p:tgtEl>
                                          <p:spTgt spid="445497">
                                            <p:txEl>
                                              <p:pRg st="2" end="2"/>
                                            </p:txEl>
                                          </p:spTgt>
                                        </p:tgtEl>
                                        <p:attrNameLst>
                                          <p:attrName>fill.type</p:attrName>
                                        </p:attrNameLst>
                                      </p:cBhvr>
                                      <p:to>
                                        <p:strVal val="solid"/>
                                      </p:to>
                                    </p:set>
                                  </p:childTnLst>
                                </p:cTn>
                              </p:par>
                              <p:par>
                                <p:cTn id="142" presetID="27" presetClass="entr" presetSubtype="0" fill="hold" grpId="3" nodeType="withEffect">
                                  <p:stCondLst>
                                    <p:cond delay="0"/>
                                  </p:stCondLst>
                                  <p:iterate type="lt">
                                    <p:tmPct val="50000"/>
                                  </p:iterate>
                                  <p:childTnLst>
                                    <p:set>
                                      <p:cBhvr>
                                        <p:cTn id="143" dur="1" fill="hold">
                                          <p:stCondLst>
                                            <p:cond delay="0"/>
                                          </p:stCondLst>
                                        </p:cTn>
                                        <p:tgtEl>
                                          <p:spTgt spid="445497">
                                            <p:txEl>
                                              <p:pRg st="3" end="3"/>
                                            </p:txEl>
                                          </p:spTgt>
                                        </p:tgtEl>
                                        <p:attrNameLst>
                                          <p:attrName>style.visibility</p:attrName>
                                        </p:attrNameLst>
                                      </p:cBhvr>
                                      <p:to>
                                        <p:strVal val="visible"/>
                                      </p:to>
                                    </p:set>
                                    <p:anim calcmode="discrete" valueType="clr">
                                      <p:cBhvr override="childStyle">
                                        <p:cTn id="144" dur="80"/>
                                        <p:tgtEl>
                                          <p:spTgt spid="445497">
                                            <p:txEl>
                                              <p:pRg st="3" end="3"/>
                                            </p:txEl>
                                          </p:spTgt>
                                        </p:tgtEl>
                                        <p:attrNameLst>
                                          <p:attrName>style.color</p:attrName>
                                        </p:attrNameLst>
                                      </p:cBhvr>
                                      <p:tavLst>
                                        <p:tav tm="0">
                                          <p:val>
                                            <p:clrVal>
                                              <a:srgbClr val="CC9900"/>
                                            </p:clrVal>
                                          </p:val>
                                        </p:tav>
                                        <p:tav tm="50000">
                                          <p:val>
                                            <p:clrVal>
                                              <a:srgbClr val="663300"/>
                                            </p:clrVal>
                                          </p:val>
                                        </p:tav>
                                      </p:tavLst>
                                    </p:anim>
                                    <p:anim calcmode="discrete" valueType="clr">
                                      <p:cBhvr>
                                        <p:cTn id="145" dur="80"/>
                                        <p:tgtEl>
                                          <p:spTgt spid="445497">
                                            <p:txEl>
                                              <p:pRg st="3" end="3"/>
                                            </p:txEl>
                                          </p:spTgt>
                                        </p:tgtEl>
                                        <p:attrNameLst>
                                          <p:attrName>fillcolor</p:attrName>
                                        </p:attrNameLst>
                                      </p:cBhvr>
                                      <p:tavLst>
                                        <p:tav tm="0">
                                          <p:val>
                                            <p:clrVal>
                                              <a:schemeClr val="accent2"/>
                                            </p:clrVal>
                                          </p:val>
                                        </p:tav>
                                        <p:tav tm="50000">
                                          <p:val>
                                            <p:clrVal>
                                              <a:schemeClr val="hlink"/>
                                            </p:clrVal>
                                          </p:val>
                                        </p:tav>
                                      </p:tavLst>
                                    </p:anim>
                                    <p:set>
                                      <p:cBhvr>
                                        <p:cTn id="146" dur="80"/>
                                        <p:tgtEl>
                                          <p:spTgt spid="445497">
                                            <p:txEl>
                                              <p:pRg st="3" end="3"/>
                                            </p:txEl>
                                          </p:spTgt>
                                        </p:tgtEl>
                                        <p:attrNameLst>
                                          <p:attrName>fill.type</p:attrName>
                                        </p:attrNameLst>
                                      </p:cBhvr>
                                      <p:to>
                                        <p:strVal val="solid"/>
                                      </p:to>
                                    </p:set>
                                  </p:childTnLst>
                                </p:cTn>
                              </p:par>
                              <p:par>
                                <p:cTn id="147" presetID="27" presetClass="entr" presetSubtype="0" fill="hold" grpId="3" nodeType="withEffect">
                                  <p:stCondLst>
                                    <p:cond delay="0"/>
                                  </p:stCondLst>
                                  <p:iterate type="lt">
                                    <p:tmPct val="50000"/>
                                  </p:iterate>
                                  <p:childTnLst>
                                    <p:set>
                                      <p:cBhvr>
                                        <p:cTn id="148" dur="1" fill="hold">
                                          <p:stCondLst>
                                            <p:cond delay="0"/>
                                          </p:stCondLst>
                                        </p:cTn>
                                        <p:tgtEl>
                                          <p:spTgt spid="445497">
                                            <p:txEl>
                                              <p:pRg st="4" end="4"/>
                                            </p:txEl>
                                          </p:spTgt>
                                        </p:tgtEl>
                                        <p:attrNameLst>
                                          <p:attrName>style.visibility</p:attrName>
                                        </p:attrNameLst>
                                      </p:cBhvr>
                                      <p:to>
                                        <p:strVal val="visible"/>
                                      </p:to>
                                    </p:set>
                                    <p:anim calcmode="discrete" valueType="clr">
                                      <p:cBhvr override="childStyle">
                                        <p:cTn id="149" dur="80"/>
                                        <p:tgtEl>
                                          <p:spTgt spid="445497">
                                            <p:txEl>
                                              <p:pRg st="4" end="4"/>
                                            </p:txEl>
                                          </p:spTgt>
                                        </p:tgtEl>
                                        <p:attrNameLst>
                                          <p:attrName>style.color</p:attrName>
                                        </p:attrNameLst>
                                      </p:cBhvr>
                                      <p:tavLst>
                                        <p:tav tm="0">
                                          <p:val>
                                            <p:clrVal>
                                              <a:srgbClr val="CC9900"/>
                                            </p:clrVal>
                                          </p:val>
                                        </p:tav>
                                        <p:tav tm="50000">
                                          <p:val>
                                            <p:clrVal>
                                              <a:srgbClr val="663300"/>
                                            </p:clrVal>
                                          </p:val>
                                        </p:tav>
                                      </p:tavLst>
                                    </p:anim>
                                    <p:anim calcmode="discrete" valueType="clr">
                                      <p:cBhvr>
                                        <p:cTn id="150" dur="80"/>
                                        <p:tgtEl>
                                          <p:spTgt spid="445497">
                                            <p:txEl>
                                              <p:pRg st="4" end="4"/>
                                            </p:txEl>
                                          </p:spTgt>
                                        </p:tgtEl>
                                        <p:attrNameLst>
                                          <p:attrName>fillcolor</p:attrName>
                                        </p:attrNameLst>
                                      </p:cBhvr>
                                      <p:tavLst>
                                        <p:tav tm="0">
                                          <p:val>
                                            <p:clrVal>
                                              <a:schemeClr val="accent2"/>
                                            </p:clrVal>
                                          </p:val>
                                        </p:tav>
                                        <p:tav tm="50000">
                                          <p:val>
                                            <p:clrVal>
                                              <a:schemeClr val="hlink"/>
                                            </p:clrVal>
                                          </p:val>
                                        </p:tav>
                                      </p:tavLst>
                                    </p:anim>
                                    <p:set>
                                      <p:cBhvr>
                                        <p:cTn id="151" dur="80"/>
                                        <p:tgtEl>
                                          <p:spTgt spid="445497">
                                            <p:txEl>
                                              <p:pRg st="4" end="4"/>
                                            </p:txEl>
                                          </p:spTgt>
                                        </p:tgtEl>
                                        <p:attrNameLst>
                                          <p:attrName>fill.type</p:attrName>
                                        </p:attrNameLst>
                                      </p:cBhvr>
                                      <p:to>
                                        <p:strVal val="solid"/>
                                      </p:to>
                                    </p:set>
                                  </p:childTnLst>
                                </p:cTn>
                              </p:par>
                            </p:childTnLst>
                          </p:cTn>
                        </p:par>
                        <p:par>
                          <p:cTn id="152" fill="hold" nodeType="afterGroup">
                            <p:stCondLst>
                              <p:cond delay="3420"/>
                            </p:stCondLst>
                            <p:childTnLst>
                              <p:par>
                                <p:cTn id="153" presetID="10" presetClass="exit" presetSubtype="0" fill="hold" grpId="0" nodeType="afterEffect">
                                  <p:stCondLst>
                                    <p:cond delay="3040"/>
                                  </p:stCondLst>
                                  <p:iterate type="lt">
                                    <p:tmPct val="0"/>
                                  </p:iterate>
                                  <p:childTnLst>
                                    <p:animEffect transition="out" filter="fade">
                                      <p:cBhvr>
                                        <p:cTn id="154" dur="500"/>
                                        <p:tgtEl>
                                          <p:spTgt spid="445497">
                                            <p:txEl>
                                              <p:pRg st="0" end="0"/>
                                            </p:txEl>
                                          </p:spTgt>
                                        </p:tgtEl>
                                      </p:cBhvr>
                                    </p:animEffect>
                                    <p:set>
                                      <p:cBhvr>
                                        <p:cTn id="155" dur="1" fill="hold">
                                          <p:stCondLst>
                                            <p:cond delay="499"/>
                                          </p:stCondLst>
                                        </p:cTn>
                                        <p:tgtEl>
                                          <p:spTgt spid="445497">
                                            <p:txEl>
                                              <p:pRg st="0" end="0"/>
                                            </p:txEl>
                                          </p:spTgt>
                                        </p:tgtEl>
                                        <p:attrNameLst>
                                          <p:attrName>style.visibility</p:attrName>
                                        </p:attrNameLst>
                                      </p:cBhvr>
                                      <p:to>
                                        <p:strVal val="hidden"/>
                                      </p:to>
                                    </p:set>
                                  </p:childTnLst>
                                </p:cTn>
                              </p:par>
                              <p:par>
                                <p:cTn id="156" presetID="10" presetClass="exit" presetSubtype="0" fill="hold" grpId="0" nodeType="withEffect">
                                  <p:stCondLst>
                                    <p:cond delay="3040"/>
                                  </p:stCondLst>
                                  <p:iterate type="lt">
                                    <p:tmPct val="0"/>
                                  </p:iterate>
                                  <p:childTnLst>
                                    <p:animEffect transition="out" filter="fade">
                                      <p:cBhvr>
                                        <p:cTn id="157" dur="500"/>
                                        <p:tgtEl>
                                          <p:spTgt spid="445497">
                                            <p:txEl>
                                              <p:pRg st="1" end="1"/>
                                            </p:txEl>
                                          </p:spTgt>
                                        </p:tgtEl>
                                      </p:cBhvr>
                                    </p:animEffect>
                                    <p:set>
                                      <p:cBhvr>
                                        <p:cTn id="158" dur="1" fill="hold">
                                          <p:stCondLst>
                                            <p:cond delay="499"/>
                                          </p:stCondLst>
                                        </p:cTn>
                                        <p:tgtEl>
                                          <p:spTgt spid="445497">
                                            <p:txEl>
                                              <p:pRg st="1" end="1"/>
                                            </p:txEl>
                                          </p:spTgt>
                                        </p:tgtEl>
                                        <p:attrNameLst>
                                          <p:attrName>style.visibility</p:attrName>
                                        </p:attrNameLst>
                                      </p:cBhvr>
                                      <p:to>
                                        <p:strVal val="hidden"/>
                                      </p:to>
                                    </p:set>
                                  </p:childTnLst>
                                </p:cTn>
                              </p:par>
                              <p:par>
                                <p:cTn id="159" presetID="10" presetClass="exit" presetSubtype="0" fill="hold" grpId="0" nodeType="withEffect">
                                  <p:stCondLst>
                                    <p:cond delay="3040"/>
                                  </p:stCondLst>
                                  <p:iterate type="lt">
                                    <p:tmPct val="0"/>
                                  </p:iterate>
                                  <p:childTnLst>
                                    <p:animEffect transition="out" filter="fade">
                                      <p:cBhvr>
                                        <p:cTn id="160" dur="500"/>
                                        <p:tgtEl>
                                          <p:spTgt spid="445497">
                                            <p:txEl>
                                              <p:pRg st="2" end="2"/>
                                            </p:txEl>
                                          </p:spTgt>
                                        </p:tgtEl>
                                      </p:cBhvr>
                                    </p:animEffect>
                                    <p:set>
                                      <p:cBhvr>
                                        <p:cTn id="161" dur="1" fill="hold">
                                          <p:stCondLst>
                                            <p:cond delay="499"/>
                                          </p:stCondLst>
                                        </p:cTn>
                                        <p:tgtEl>
                                          <p:spTgt spid="445497">
                                            <p:txEl>
                                              <p:pRg st="2" end="2"/>
                                            </p:txEl>
                                          </p:spTgt>
                                        </p:tgtEl>
                                        <p:attrNameLst>
                                          <p:attrName>style.visibility</p:attrName>
                                        </p:attrNameLst>
                                      </p:cBhvr>
                                      <p:to>
                                        <p:strVal val="hidden"/>
                                      </p:to>
                                    </p:set>
                                  </p:childTnLst>
                                </p:cTn>
                              </p:par>
                              <p:par>
                                <p:cTn id="162" presetID="10" presetClass="exit" presetSubtype="0" fill="hold" grpId="0" nodeType="withEffect">
                                  <p:stCondLst>
                                    <p:cond delay="3040"/>
                                  </p:stCondLst>
                                  <p:iterate type="lt">
                                    <p:tmPct val="0"/>
                                  </p:iterate>
                                  <p:childTnLst>
                                    <p:animEffect transition="out" filter="fade">
                                      <p:cBhvr>
                                        <p:cTn id="163" dur="500"/>
                                        <p:tgtEl>
                                          <p:spTgt spid="445497">
                                            <p:txEl>
                                              <p:pRg st="3" end="3"/>
                                            </p:txEl>
                                          </p:spTgt>
                                        </p:tgtEl>
                                      </p:cBhvr>
                                    </p:animEffect>
                                    <p:set>
                                      <p:cBhvr>
                                        <p:cTn id="164" dur="1" fill="hold">
                                          <p:stCondLst>
                                            <p:cond delay="499"/>
                                          </p:stCondLst>
                                        </p:cTn>
                                        <p:tgtEl>
                                          <p:spTgt spid="445497">
                                            <p:txEl>
                                              <p:pRg st="3" end="3"/>
                                            </p:txEl>
                                          </p:spTgt>
                                        </p:tgtEl>
                                        <p:attrNameLst>
                                          <p:attrName>style.visibility</p:attrName>
                                        </p:attrNameLst>
                                      </p:cBhvr>
                                      <p:to>
                                        <p:strVal val="hidden"/>
                                      </p:to>
                                    </p:set>
                                  </p:childTnLst>
                                </p:cTn>
                              </p:par>
                              <p:par>
                                <p:cTn id="165" presetID="10" presetClass="exit" presetSubtype="0" fill="hold" grpId="0" nodeType="withEffect">
                                  <p:stCondLst>
                                    <p:cond delay="3040"/>
                                  </p:stCondLst>
                                  <p:iterate type="lt">
                                    <p:tmPct val="0"/>
                                  </p:iterate>
                                  <p:childTnLst>
                                    <p:animEffect transition="out" filter="fade">
                                      <p:cBhvr>
                                        <p:cTn id="166" dur="500"/>
                                        <p:tgtEl>
                                          <p:spTgt spid="445497">
                                            <p:txEl>
                                              <p:pRg st="4" end="4"/>
                                            </p:txEl>
                                          </p:spTgt>
                                        </p:tgtEl>
                                      </p:cBhvr>
                                    </p:animEffect>
                                    <p:set>
                                      <p:cBhvr>
                                        <p:cTn id="167" dur="1" fill="hold">
                                          <p:stCondLst>
                                            <p:cond delay="499"/>
                                          </p:stCondLst>
                                        </p:cTn>
                                        <p:tgtEl>
                                          <p:spTgt spid="445497">
                                            <p:txEl>
                                              <p:pRg st="4" end="4"/>
                                            </p:txEl>
                                          </p:spTgt>
                                        </p:tgtEl>
                                        <p:attrNameLst>
                                          <p:attrName>style.visibility</p:attrName>
                                        </p:attrNameLst>
                                      </p:cBhvr>
                                      <p:to>
                                        <p:strVal val="hidden"/>
                                      </p:to>
                                    </p:set>
                                  </p:childTnLst>
                                </p:cTn>
                              </p:par>
                              <p:par>
                                <p:cTn id="168" presetID="10" presetClass="exit" presetSubtype="0" fill="hold" grpId="0" nodeType="withEffect">
                                  <p:stCondLst>
                                    <p:cond delay="3040"/>
                                  </p:stCondLst>
                                  <p:iterate type="lt">
                                    <p:tmPct val="0"/>
                                  </p:iterate>
                                  <p:childTnLst>
                                    <p:animEffect transition="out" filter="fade">
                                      <p:cBhvr>
                                        <p:cTn id="169" dur="500"/>
                                        <p:tgtEl>
                                          <p:spTgt spid="445497">
                                            <p:bg/>
                                          </p:spTgt>
                                        </p:tgtEl>
                                      </p:cBhvr>
                                    </p:animEffect>
                                    <p:set>
                                      <p:cBhvr>
                                        <p:cTn id="170" dur="1" fill="hold">
                                          <p:stCondLst>
                                            <p:cond delay="499"/>
                                          </p:stCondLst>
                                        </p:cTn>
                                        <p:tgtEl>
                                          <p:spTgt spid="445497">
                                            <p:bg/>
                                          </p:spTgt>
                                        </p:tgtEl>
                                        <p:attrNameLst>
                                          <p:attrName>style.visibility</p:attrName>
                                        </p:attrNameLst>
                                      </p:cBhvr>
                                      <p:to>
                                        <p:strVal val="hidden"/>
                                      </p:to>
                                    </p:set>
                                  </p:childTnLst>
                                </p:cTn>
                              </p:par>
                            </p:childTnLst>
                          </p:cTn>
                        </p:par>
                      </p:childTnLst>
                    </p:cTn>
                  </p:par>
                </p:childTnLst>
              </p:cTn>
              <p:nextCondLst>
                <p:cond evt="onClick" delay="0">
                  <p:tgtEl>
                    <p:spTgt spid="445493"/>
                  </p:tgtEl>
                </p:cond>
              </p:nextCondLst>
            </p:seq>
            <p:seq concurrent="1" nextAc="seek">
              <p:cTn id="171" restart="whenNotActive" fill="hold" evtFilter="cancelBubble" nodeType="interactiveSeq">
                <p:stCondLst>
                  <p:cond evt="onClick" delay="0">
                    <p:tgtEl>
                      <p:spTgt spid="445498"/>
                    </p:tgtEl>
                  </p:cond>
                </p:stCondLst>
                <p:endSync evt="end" delay="0">
                  <p:rtn val="all"/>
                </p:endSync>
                <p:childTnLst>
                  <p:par>
                    <p:cTn id="172" fill="hold" nodeType="clickPar">
                      <p:stCondLst>
                        <p:cond delay="0"/>
                      </p:stCondLst>
                      <p:childTnLst>
                        <p:par>
                          <p:cTn id="173" fill="hold" nodeType="withGroup">
                            <p:stCondLst>
                              <p:cond delay="0"/>
                            </p:stCondLst>
                            <p:childTnLst>
                              <p:par>
                                <p:cTn id="174" presetID="3" presetClass="entr" presetSubtype="0" fill="hold" grpId="1" nodeType="clickEffect">
                                  <p:stCondLst>
                                    <p:cond delay="0"/>
                                  </p:stCondLst>
                                  <p:childTnLst>
                                    <p:set>
                                      <p:cBhvr>
                                        <p:cTn id="175" dur="1" fill="hold">
                                          <p:stCondLst>
                                            <p:cond delay="0"/>
                                          </p:stCondLst>
                                        </p:cTn>
                                        <p:tgtEl>
                                          <p:spTgt spid="445451"/>
                                        </p:tgtEl>
                                        <p:attrNameLst>
                                          <p:attrName>style.visibility</p:attrName>
                                        </p:attrNameLst>
                                      </p:cBhvr>
                                      <p:to>
                                        <p:strVal val="visible"/>
                                      </p:to>
                                    </p:set>
                                  </p:childTnLst>
                                </p:cTn>
                              </p:par>
                              <p:par>
                                <p:cTn id="176" presetID="3" presetClass="exit" presetSubtype="0" fill="hold" grpId="2" nodeType="withEffect">
                                  <p:stCondLst>
                                    <p:cond delay="0"/>
                                  </p:stCondLst>
                                  <p:childTnLst>
                                    <p:set>
                                      <p:cBhvr>
                                        <p:cTn id="177" dur="1" fill="hold">
                                          <p:stCondLst>
                                            <p:cond delay="0"/>
                                          </p:stCondLst>
                                        </p:cTn>
                                        <p:tgtEl>
                                          <p:spTgt spid="445452"/>
                                        </p:tgtEl>
                                        <p:attrNameLst>
                                          <p:attrName>style.visibility</p:attrName>
                                        </p:attrNameLst>
                                      </p:cBhvr>
                                      <p:to>
                                        <p:strVal val="hidden"/>
                                      </p:to>
                                    </p:set>
                                  </p:childTnLst>
                                </p:cTn>
                              </p:par>
                              <p:par>
                                <p:cTn id="178" presetID="3" presetClass="exit" presetSubtype="0" fill="hold" grpId="1" nodeType="withEffect">
                                  <p:stCondLst>
                                    <p:cond delay="0"/>
                                  </p:stCondLst>
                                  <p:childTnLst>
                                    <p:set>
                                      <p:cBhvr>
                                        <p:cTn id="179" dur="1" fill="hold">
                                          <p:stCondLst>
                                            <p:cond delay="0"/>
                                          </p:stCondLst>
                                        </p:cTn>
                                        <p:tgtEl>
                                          <p:spTgt spid="445453"/>
                                        </p:tgtEl>
                                        <p:attrNameLst>
                                          <p:attrName>style.visibility</p:attrName>
                                        </p:attrNameLst>
                                      </p:cBhvr>
                                      <p:to>
                                        <p:strVal val="hidden"/>
                                      </p:to>
                                    </p:set>
                                  </p:childTnLst>
                                </p:cTn>
                              </p:par>
                              <p:par>
                                <p:cTn id="180" presetID="3" presetClass="exit" presetSubtype="0" fill="hold" grpId="1" nodeType="withEffect">
                                  <p:stCondLst>
                                    <p:cond delay="0"/>
                                  </p:stCondLst>
                                  <p:childTnLst>
                                    <p:set>
                                      <p:cBhvr>
                                        <p:cTn id="181" dur="1" fill="hold">
                                          <p:stCondLst>
                                            <p:cond delay="0"/>
                                          </p:stCondLst>
                                        </p:cTn>
                                        <p:tgtEl>
                                          <p:spTgt spid="445448"/>
                                        </p:tgtEl>
                                        <p:attrNameLst>
                                          <p:attrName>style.visibility</p:attrName>
                                        </p:attrNameLst>
                                      </p:cBhvr>
                                      <p:to>
                                        <p:strVal val="hidden"/>
                                      </p:to>
                                    </p:set>
                                  </p:childTnLst>
                                </p:cTn>
                              </p:par>
                              <p:par>
                                <p:cTn id="182" presetID="3" presetClass="exit" presetSubtype="0" fill="hold" grpId="1" nodeType="withEffect">
                                  <p:stCondLst>
                                    <p:cond delay="0"/>
                                  </p:stCondLst>
                                  <p:childTnLst>
                                    <p:set>
                                      <p:cBhvr>
                                        <p:cTn id="183" dur="1" fill="hold">
                                          <p:stCondLst>
                                            <p:cond delay="0"/>
                                          </p:stCondLst>
                                        </p:cTn>
                                        <p:tgtEl>
                                          <p:spTgt spid="445449"/>
                                        </p:tgtEl>
                                        <p:attrNameLst>
                                          <p:attrName>style.visibility</p:attrName>
                                        </p:attrNameLst>
                                      </p:cBhvr>
                                      <p:to>
                                        <p:strVal val="hidden"/>
                                      </p:to>
                                    </p:set>
                                  </p:childTnLst>
                                </p:cTn>
                              </p:par>
                              <p:par>
                                <p:cTn id="184" presetID="3" presetClass="exit" presetSubtype="0" fill="hold" grpId="1" nodeType="withEffect">
                                  <p:stCondLst>
                                    <p:cond delay="0"/>
                                  </p:stCondLst>
                                  <p:childTnLst>
                                    <p:set>
                                      <p:cBhvr>
                                        <p:cTn id="185" dur="1" fill="hold">
                                          <p:stCondLst>
                                            <p:cond delay="0"/>
                                          </p:stCondLst>
                                        </p:cTn>
                                        <p:tgtEl>
                                          <p:spTgt spid="445450"/>
                                        </p:tgtEl>
                                        <p:attrNameLst>
                                          <p:attrName>style.visibility</p:attrName>
                                        </p:attrNameLst>
                                      </p:cBhvr>
                                      <p:to>
                                        <p:strVal val="hidden"/>
                                      </p:to>
                                    </p:set>
                                  </p:childTnLst>
                                </p:cTn>
                              </p:par>
                            </p:childTnLst>
                          </p:cTn>
                        </p:par>
                      </p:childTnLst>
                    </p:cTn>
                  </p:par>
                </p:childTnLst>
              </p:cTn>
              <p:nextCondLst>
                <p:cond evt="onClick" delay="0">
                  <p:tgtEl>
                    <p:spTgt spid="445498"/>
                  </p:tgtEl>
                </p:cond>
              </p:nextCondLst>
            </p:seq>
          </p:childTnLst>
        </p:cTn>
      </p:par>
    </p:tnLst>
    <p:bldLst>
      <p:bldP spid="445443" grpId="0" animBg="1"/>
      <p:bldP spid="445448" grpId="0" animBg="1"/>
      <p:bldP spid="445448" grpId="1" animBg="1"/>
      <p:bldP spid="445449" grpId="0" animBg="1"/>
      <p:bldP spid="445449" grpId="1" animBg="1"/>
      <p:bldP spid="445450" grpId="0" animBg="1"/>
      <p:bldP spid="445450" grpId="1" animBg="1"/>
      <p:bldP spid="445451" grpId="0" animBg="1"/>
      <p:bldP spid="445451" grpId="1" animBg="1"/>
      <p:bldP spid="445452" grpId="0" animBg="1"/>
      <p:bldP spid="445452" grpId="1" animBg="1"/>
      <p:bldP spid="445452" grpId="2" animBg="1"/>
      <p:bldP spid="445453" grpId="0" animBg="1"/>
      <p:bldP spid="445453" grpId="1" animBg="1"/>
      <p:bldP spid="445454" grpId="0" animBg="1"/>
      <p:bldP spid="445497" grpId="0" build="allAtOnce" animBg="1" autoUpdateAnimBg="0"/>
      <p:bldP spid="445497" grpId="1" build="allAtOnce" animBg="1" autoUpdateAnimBg="0"/>
      <p:bldP spid="445497" grpId="2" build="allAtOnce" animBg="1" autoUpdateAnimBg="0"/>
      <p:bldP spid="445497" grpId="3" build="allAtOnce" autoUpdateAnimBg="0"/>
      <p:bldP spid="445497" grpId="4" build="allAtOnce" autoUpdateAnimBg="0"/>
      <p:bldP spid="445497" grpId="5" build="allAtOnce" animBg="1"/>
    </p:bldLst>
  </p:timing>
</p:sld>
</file>

<file path=ppt/theme/theme1.xml><?xml version="1.0" encoding="utf-8"?>
<a:theme xmlns:a="http://schemas.openxmlformats.org/drawingml/2006/main" name="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9050" cap="flat" cmpd="sng" algn="ctr">
          <a:solidFill>
            <a:schemeClr val="bg2"/>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a:defRPr sz="1000" smtClean="0">
            <a:solidFill>
              <a:srgbClr val="000000"/>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8251</TotalTime>
  <Words>661</Words>
  <Application>Microsoft Office PowerPoint</Application>
  <PresentationFormat>On-screen Show (4:3)</PresentationFormat>
  <Paragraphs>309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Impact</vt:lpstr>
      <vt:lpstr>Swis721 Hv BT</vt:lpstr>
      <vt:lpstr>Tahoma</vt:lpstr>
      <vt:lpstr>Verdana</vt:lpstr>
      <vt:lpstr>Family Feud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Feud Template</dc:title>
  <dc:subject>PowerPoint Template</dc:subject>
  <dc:creator>Reid Powell</dc:creator>
  <cp:keywords>Family Feud;Templates</cp:keywords>
  <cp:lastModifiedBy>Feaster, Safiyyah</cp:lastModifiedBy>
  <cp:revision>445</cp:revision>
  <dcterms:created xsi:type="dcterms:W3CDTF">2004-01-21T04:06:20Z</dcterms:created>
  <dcterms:modified xsi:type="dcterms:W3CDTF">2015-05-22T15:36:43Z</dcterms:modified>
  <cp:category>Game Shows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Robin Song</vt:lpwstr>
  </property>
  <property fmtid="{D5CDD505-2E9C-101B-9397-08002B2CF9AE}" pid="3" name="Department">
    <vt:lpwstr>PowerPoint Bible Game Shows</vt:lpwstr>
  </property>
  <property fmtid="{D5CDD505-2E9C-101B-9397-08002B2CF9AE}" pid="4" name="Editor">
    <vt:lpwstr>Robin Song</vt:lpwstr>
  </property>
  <property fmtid="{D5CDD505-2E9C-101B-9397-08002B2CF9AE}" pid="5" name="Language">
    <vt:lpwstr>English</vt:lpwstr>
  </property>
  <property fmtid="{D5CDD505-2E9C-101B-9397-08002B2CF9AE}" pid="6" name="Owner">
    <vt:lpwstr>Robin Song</vt:lpwstr>
  </property>
  <property fmtid="{D5CDD505-2E9C-101B-9397-08002B2CF9AE}" pid="7" name="Publisher">
    <vt:lpwstr>Robin Song</vt:lpwstr>
  </property>
  <property fmtid="{D5CDD505-2E9C-101B-9397-08002B2CF9AE}" pid="8" name="Purpose">
    <vt:lpwstr>Bible Game Shows</vt:lpwstr>
  </property>
  <property fmtid="{D5CDD505-2E9C-101B-9397-08002B2CF9AE}" pid="9" name="Telephone number">
    <vt:lpwstr>(847) 227-7722</vt:lpwstr>
  </property>
  <property fmtid="{D5CDD505-2E9C-101B-9397-08002B2CF9AE}" pid="10" name="Project">
    <vt:lpwstr>Family Feud</vt:lpwstr>
  </property>
</Properties>
</file>