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432" r:id="rId2"/>
    <p:sldId id="433" r:id="rId3"/>
    <p:sldId id="434" r:id="rId4"/>
    <p:sldId id="435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-139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1" d="100"/>
        <a:sy n="141" d="100"/>
      </p:scale>
      <p:origin x="0" y="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A9039A-C455-9D4D-B954-4F49760CBB4E}" type="datetimeFigureOut">
              <a:rPr lang="en-US" smtClean="0"/>
              <a:t>9/22/14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757FE9-31D4-3C49-BE05-E627FFF1F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625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E80D8-B3CC-594E-9DE1-42499B21492A}" type="datetimeFigureOut">
              <a:rPr lang="en-US" smtClean="0"/>
              <a:t>9/22/14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9562E-7EC9-D54A-B131-7667F1539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67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E80D8-B3CC-594E-9DE1-42499B21492A}" type="datetimeFigureOut">
              <a:rPr lang="en-US" smtClean="0"/>
              <a:t>9/22/14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9562E-7EC9-D54A-B131-7667F1539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778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E80D8-B3CC-594E-9DE1-42499B21492A}" type="datetimeFigureOut">
              <a:rPr lang="en-US" smtClean="0"/>
              <a:t>9/22/14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9562E-7EC9-D54A-B131-7667F1539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339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E80D8-B3CC-594E-9DE1-42499B21492A}" type="datetimeFigureOut">
              <a:rPr lang="en-US" smtClean="0"/>
              <a:t>9/22/14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9562E-7EC9-D54A-B131-7667F1539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186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E80D8-B3CC-594E-9DE1-42499B21492A}" type="datetimeFigureOut">
              <a:rPr lang="en-US" smtClean="0"/>
              <a:t>9/22/14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9562E-7EC9-D54A-B131-7667F1539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40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E80D8-B3CC-594E-9DE1-42499B21492A}" type="datetimeFigureOut">
              <a:rPr lang="en-US" smtClean="0"/>
              <a:t>9/22/14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9562E-7EC9-D54A-B131-7667F1539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053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E80D8-B3CC-594E-9DE1-42499B21492A}" type="datetimeFigureOut">
              <a:rPr lang="en-US" smtClean="0"/>
              <a:t>9/22/14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9562E-7EC9-D54A-B131-7667F1539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811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E80D8-B3CC-594E-9DE1-42499B21492A}" type="datetimeFigureOut">
              <a:rPr lang="en-US" smtClean="0"/>
              <a:t>9/22/14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9562E-7EC9-D54A-B131-7667F1539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290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E80D8-B3CC-594E-9DE1-42499B21492A}" type="datetimeFigureOut">
              <a:rPr lang="en-US" smtClean="0"/>
              <a:t>9/22/14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9562E-7EC9-D54A-B131-7667F1539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353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E80D8-B3CC-594E-9DE1-42499B21492A}" type="datetimeFigureOut">
              <a:rPr lang="en-US" smtClean="0"/>
              <a:t>9/22/14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9562E-7EC9-D54A-B131-7667F1539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216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E80D8-B3CC-594E-9DE1-42499B21492A}" type="datetimeFigureOut">
              <a:rPr lang="en-US" smtClean="0"/>
              <a:t>9/22/14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9562E-7EC9-D54A-B131-7667F1539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133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E80D8-B3CC-594E-9DE1-42499B21492A}" type="datetimeFigureOut">
              <a:rPr lang="en-US" smtClean="0"/>
              <a:t>9/22/14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9562E-7EC9-D54A-B131-7667F1539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05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4-09-17 at 9.07.2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7160"/>
            <a:ext cx="7778750" cy="6875344"/>
          </a:xfrm>
          <a:prstGeom prst="rect">
            <a:avLst/>
          </a:prstGeom>
        </p:spPr>
      </p:pic>
      <p:pic>
        <p:nvPicPr>
          <p:cNvPr id="6" name="Picture 5" descr="Screen Shot 2014-09-17 at 9.10.44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9106" y="4905375"/>
            <a:ext cx="2804893" cy="1952809"/>
          </a:xfrm>
          <a:prstGeom prst="rect">
            <a:avLst/>
          </a:prstGeom>
        </p:spPr>
      </p:pic>
      <p:pic>
        <p:nvPicPr>
          <p:cNvPr id="7" name="Picture 6" descr="Screen Shot 2014-09-17 at 9.10.44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010952"/>
            <a:ext cx="2233516" cy="155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382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4-09-17 at 9.07.2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690" y="936625"/>
            <a:ext cx="5873435" cy="5191308"/>
          </a:xfrm>
          <a:prstGeom prst="rect">
            <a:avLst/>
          </a:prstGeom>
        </p:spPr>
      </p:pic>
      <p:pic>
        <p:nvPicPr>
          <p:cNvPr id="6" name="Picture 5" descr="Screen Shot 2014-09-17 at 9.10.44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9106" y="4905375"/>
            <a:ext cx="2804893" cy="1952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474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4-09-17 at 9.07.2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0500" y="1129798"/>
            <a:ext cx="3481606" cy="3077260"/>
          </a:xfrm>
          <a:prstGeom prst="rect">
            <a:avLst/>
          </a:prstGeom>
        </p:spPr>
      </p:pic>
      <p:pic>
        <p:nvPicPr>
          <p:cNvPr id="2" name="Picture 1" descr="Screen Shot 2014-09-17 at 9.10.59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1050" y="3984625"/>
            <a:ext cx="2171700" cy="201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474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4-09-17 at 9.07.2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874" y="2084331"/>
            <a:ext cx="1952625" cy="1725852"/>
          </a:xfrm>
          <a:prstGeom prst="rect">
            <a:avLst/>
          </a:prstGeom>
        </p:spPr>
      </p:pic>
      <p:pic>
        <p:nvPicPr>
          <p:cNvPr id="2" name="Picture 1" descr="Screen Shot 2014-09-17 at 9.11.11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4925" y="4191000"/>
            <a:ext cx="21844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145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0</Words>
  <Application>Microsoft Macintosh PowerPoint</Application>
  <PresentationFormat>On-screen Show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Center for Child &amp; Family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Training in  Trauma Focused Cognitive Behavioral Therapy</dc:title>
  <dc:creator>Donna Potter</dc:creator>
  <cp:lastModifiedBy>Donna Potter</cp:lastModifiedBy>
  <cp:revision>11</cp:revision>
  <dcterms:created xsi:type="dcterms:W3CDTF">2014-09-17T11:35:03Z</dcterms:created>
  <dcterms:modified xsi:type="dcterms:W3CDTF">2014-09-22T12:47:31Z</dcterms:modified>
</cp:coreProperties>
</file>