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306" r:id="rId2"/>
    <p:sldId id="307" r:id="rId3"/>
    <p:sldId id="308" r:id="rId4"/>
    <p:sldId id="256" r:id="rId5"/>
    <p:sldId id="257" r:id="rId6"/>
    <p:sldId id="282" r:id="rId7"/>
    <p:sldId id="283" r:id="rId8"/>
    <p:sldId id="284" r:id="rId9"/>
    <p:sldId id="285" r:id="rId10"/>
    <p:sldId id="291" r:id="rId11"/>
    <p:sldId id="292" r:id="rId12"/>
    <p:sldId id="293" r:id="rId13"/>
    <p:sldId id="294" r:id="rId14"/>
    <p:sldId id="295" r:id="rId15"/>
    <p:sldId id="296" r:id="rId16"/>
    <p:sldId id="300" r:id="rId17"/>
    <p:sldId id="299" r:id="rId18"/>
    <p:sldId id="298" r:id="rId19"/>
    <p:sldId id="297" r:id="rId20"/>
    <p:sldId id="301" r:id="rId21"/>
    <p:sldId id="305" r:id="rId22"/>
    <p:sldId id="304" r:id="rId23"/>
    <p:sldId id="303" r:id="rId24"/>
    <p:sldId id="302" r:id="rId25"/>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DA5"/>
    <a:srgbClr val="00AB8E"/>
    <a:srgbClr val="2CD5C4"/>
    <a:srgbClr val="500778"/>
    <a:srgbClr val="78BE20"/>
    <a:srgbClr val="C0A392"/>
    <a:srgbClr val="8094DD"/>
    <a:srgbClr val="00FF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90544" autoAdjust="0"/>
  </p:normalViewPr>
  <p:slideViewPr>
    <p:cSldViewPr>
      <p:cViewPr varScale="1">
        <p:scale>
          <a:sx n="101" d="100"/>
          <a:sy n="101" d="100"/>
        </p:scale>
        <p:origin x="2152" y="4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432E551B-766C-4FA2-B4C4-2AA49068797B}" type="datetimeFigureOut">
              <a:rPr lang="en-US" smtClean="0"/>
              <a:t>2/5/26</a:t>
            </a:fld>
            <a:endParaRPr lang="en-US" dirty="0"/>
          </a:p>
        </p:txBody>
      </p:sp>
      <p:sp>
        <p:nvSpPr>
          <p:cNvPr id="4" name="Footer Placeholder 3"/>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87E0F829-DE4C-4CB4-B9D8-AFDA9111B6BC}" type="slidenum">
              <a:rPr lang="en-US" smtClean="0"/>
              <a:t>‹#›</a:t>
            </a:fld>
            <a:endParaRPr lang="en-US" dirty="0"/>
          </a:p>
        </p:txBody>
      </p:sp>
    </p:spTree>
    <p:extLst>
      <p:ext uri="{BB962C8B-B14F-4D97-AF65-F5344CB8AC3E}">
        <p14:creationId xmlns:p14="http://schemas.microsoft.com/office/powerpoint/2010/main" val="6890287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fontAlgn="auto">
              <a:spcBef>
                <a:spcPts val="0"/>
              </a:spcBef>
              <a:spcAft>
                <a:spcPts val="0"/>
              </a:spcAft>
              <a:defRPr sz="1200">
                <a:latin typeface="+mn-lt"/>
                <a:cs typeface="+mn-cs"/>
              </a:defRPr>
            </a:lvl1pPr>
          </a:lstStyle>
          <a:p>
            <a:pPr>
              <a:defRPr/>
            </a:pPr>
            <a:fld id="{653EBABA-3C0F-4FD0-A0C5-6165E55F6C3F}" type="datetimeFigureOut">
              <a:rPr lang="en-US"/>
              <a:pPr>
                <a:defRPr/>
              </a:pPr>
              <a:t>2/5/26</a:t>
            </a:fld>
            <a:endParaRPr lang="en-US" dirty="0"/>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pPr lvl="0"/>
            <a:endParaRPr lang="en-US" noProof="0" dirty="0"/>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fontAlgn="auto">
              <a:spcBef>
                <a:spcPts val="0"/>
              </a:spcBef>
              <a:spcAft>
                <a:spcPts val="0"/>
              </a:spcAft>
              <a:defRPr sz="1200">
                <a:latin typeface="+mn-lt"/>
                <a:cs typeface="+mn-cs"/>
              </a:defRPr>
            </a:lvl1pPr>
          </a:lstStyle>
          <a:p>
            <a:pPr>
              <a:defRPr/>
            </a:pPr>
            <a:fld id="{90ED0A80-FD76-41E2-8317-A70916AE80B9}" type="slidenum">
              <a:rPr lang="en-US"/>
              <a:pPr>
                <a:defRPr/>
              </a:pPr>
              <a:t>‹#›</a:t>
            </a:fld>
            <a:endParaRPr lang="en-US" dirty="0"/>
          </a:p>
        </p:txBody>
      </p:sp>
    </p:spTree>
    <p:extLst>
      <p:ext uri="{BB962C8B-B14F-4D97-AF65-F5344CB8AC3E}">
        <p14:creationId xmlns:p14="http://schemas.microsoft.com/office/powerpoint/2010/main" val="33453295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dirty="0"/>
              <a:t>PowerPoint Template Created by Educational Technology Network. www.edtechnetwork.com 2009</a:t>
            </a:r>
          </a:p>
          <a:p>
            <a:pPr eaLnBrk="1" hangingPunct="1"/>
            <a:endParaRPr lang="en-US" altLang="en-US" dirty="0"/>
          </a:p>
        </p:txBody>
      </p:sp>
      <p:sp>
        <p:nvSpPr>
          <p:cNvPr id="4" name="Slide Number Placeholder 3"/>
          <p:cNvSpPr>
            <a:spLocks noGrp="1"/>
          </p:cNvSpPr>
          <p:nvPr>
            <p:ph type="sldNum" sz="quarter" idx="5"/>
          </p:nvPr>
        </p:nvSpPr>
        <p:spPr/>
        <p:txBody>
          <a:bodyPr/>
          <a:lstStyle/>
          <a:p>
            <a:pPr>
              <a:defRPr/>
            </a:pPr>
            <a:fld id="{E432A7B3-D992-4C73-B94D-828F08D1F51F}"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Make this a warm fuzzy.</a:t>
            </a:r>
          </a:p>
        </p:txBody>
      </p:sp>
      <p:sp>
        <p:nvSpPr>
          <p:cNvPr id="430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E3B3091-FB04-4ED4-BE93-7914CDE03397}" type="slidenum">
              <a:rPr lang="en-US"/>
              <a:pPr fontAlgn="base">
                <a:spcBef>
                  <a:spcPct val="0"/>
                </a:spcBef>
                <a:spcAft>
                  <a:spcPct val="0"/>
                </a:spcAft>
                <a:defRPr/>
              </a:pPr>
              <a:t>12</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40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25D3843-1B3F-41A9-AE59-DAD0F2D7CA46}" type="slidenum">
              <a:rPr lang="en-US"/>
              <a:pPr fontAlgn="base">
                <a:spcBef>
                  <a:spcPct val="0"/>
                </a:spcBef>
                <a:spcAft>
                  <a:spcPct val="0"/>
                </a:spcAft>
                <a:defRPr/>
              </a:pPr>
              <a:t>13</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50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F48866D-1FF0-41A6-B562-CA43C81D5F6B}" type="slidenum">
              <a:rPr lang="en-US"/>
              <a:pPr fontAlgn="base">
                <a:spcBef>
                  <a:spcPct val="0"/>
                </a:spcBef>
                <a:spcAft>
                  <a:spcPct val="0"/>
                </a:spcAft>
                <a:defRPr/>
              </a:pPr>
              <a:t>14</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60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3D21C14-8882-47FE-A66D-5EBC1BF01959}" type="slidenum">
              <a:rPr lang="en-US"/>
              <a:pPr fontAlgn="base">
                <a:spcBef>
                  <a:spcPct val="0"/>
                </a:spcBef>
                <a:spcAft>
                  <a:spcPct val="0"/>
                </a:spcAft>
                <a:defRPr/>
              </a:pPr>
              <a:t>15</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71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9D43E82-2FB7-403C-BD6E-CDC09B5F1F47}" type="slidenum">
              <a:rPr lang="en-US"/>
              <a:pPr fontAlgn="base">
                <a:spcBef>
                  <a:spcPct val="0"/>
                </a:spcBef>
                <a:spcAft>
                  <a:spcPct val="0"/>
                </a:spcAft>
                <a:defRPr/>
              </a:pPr>
              <a:t>16</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81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3C99806-7DEB-42E5-9CB9-12FF744F2646}" type="slidenum">
              <a:rPr lang="en-US"/>
              <a:pPr fontAlgn="base">
                <a:spcBef>
                  <a:spcPct val="0"/>
                </a:spcBef>
                <a:spcAft>
                  <a:spcPct val="0"/>
                </a:spcAft>
                <a:defRPr/>
              </a:pPr>
              <a:t>17</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91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928DEE8-76C8-4F90-9D04-8F97B29626A2}" type="slidenum">
              <a:rPr lang="en-US"/>
              <a:pPr fontAlgn="base">
                <a:spcBef>
                  <a:spcPct val="0"/>
                </a:spcBef>
                <a:spcAft>
                  <a:spcPct val="0"/>
                </a:spcAft>
                <a:defRPr/>
              </a:pPr>
              <a:t>18</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01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E8A9F9B-E290-429B-94AB-B1DFB551BAE7}" type="slidenum">
              <a:rPr lang="en-US"/>
              <a:pPr fontAlgn="base">
                <a:spcBef>
                  <a:spcPct val="0"/>
                </a:spcBef>
                <a:spcAft>
                  <a:spcPct val="0"/>
                </a:spcAft>
                <a:defRPr/>
              </a:pPr>
              <a:t>19</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0B2518B-CB63-41D3-B645-F0FCABE0D229}" type="slidenum">
              <a:rPr lang="en-US"/>
              <a:pPr fontAlgn="base">
                <a:spcBef>
                  <a:spcPct val="0"/>
                </a:spcBef>
                <a:spcAft>
                  <a:spcPct val="0"/>
                </a:spcAft>
                <a:defRPr/>
              </a:pPr>
              <a:t>20</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22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3DFD42D-530F-44AF-85B5-A4652707A67B}" type="slidenum">
              <a:rPr lang="en-US"/>
              <a:pPr fontAlgn="base">
                <a:spcBef>
                  <a:spcPct val="0"/>
                </a:spcBef>
                <a:spcAft>
                  <a:spcPct val="0"/>
                </a:spcAft>
                <a:defRPr/>
              </a:pPr>
              <a:t>21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97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9B2FBBF-264A-444A-8542-AC9690FBC4E0}" type="slidenum">
              <a:rPr lang="en-US"/>
              <a:pPr fontAlgn="base">
                <a:spcBef>
                  <a:spcPct val="0"/>
                </a:spcBef>
                <a:spcAft>
                  <a:spcPct val="0"/>
                </a:spcAft>
                <a:defRPr/>
              </a:pPr>
              <a:t>4</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32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3266E52-16F4-49A9-87EA-E19AD2C2BE8C}" type="slidenum">
              <a:rPr lang="en-US"/>
              <a:pPr fontAlgn="base">
                <a:spcBef>
                  <a:spcPct val="0"/>
                </a:spcBef>
                <a:spcAft>
                  <a:spcPct val="0"/>
                </a:spcAft>
                <a:defRPr/>
              </a:pPr>
              <a:t>22</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42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FE8110F-E94A-409F-8982-A1867B4676E8}" type="slidenum">
              <a:rPr lang="en-US"/>
              <a:pPr fontAlgn="base">
                <a:spcBef>
                  <a:spcPct val="0"/>
                </a:spcBef>
                <a:spcAft>
                  <a:spcPct val="0"/>
                </a:spcAft>
                <a:defRPr/>
              </a:pPr>
              <a:t>23</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aseline="0" dirty="0"/>
          </a:p>
        </p:txBody>
      </p:sp>
      <p:sp>
        <p:nvSpPr>
          <p:cNvPr id="553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58AC535-3FFA-4D5E-8071-0CA82480BCFD}" type="slidenum">
              <a:rPr lang="en-US"/>
              <a:pPr fontAlgn="base">
                <a:spcBef>
                  <a:spcPct val="0"/>
                </a:spcBef>
                <a:spcAft>
                  <a:spcPct val="0"/>
                </a:spcAft>
                <a:defRPr/>
              </a:pPr>
              <a:t>24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Additional Questions</a:t>
            </a:r>
            <a:r>
              <a:rPr lang="en-US" altLang="en-US" baseline="0" dirty="0"/>
              <a:t> That Can be Used:</a:t>
            </a:r>
          </a:p>
          <a:p>
            <a:pPr marL="228600" marR="0" lvl="0" indent="-228600" algn="l" defTabSz="914400" rtl="0" eaLnBrk="1" fontAlgn="base" latinLnBrk="0" hangingPunct="1">
              <a:lnSpc>
                <a:spcPct val="100000"/>
              </a:lnSpc>
              <a:spcBef>
                <a:spcPct val="0"/>
              </a:spcBef>
              <a:spcAft>
                <a:spcPct val="0"/>
              </a:spcAft>
              <a:buClrTx/>
              <a:buSzTx/>
              <a:buFontTx/>
              <a:buAutoNum type="arabicPeriod"/>
              <a:tabLst/>
              <a:defRPr/>
            </a:pPr>
            <a:r>
              <a:rPr lang="en-US" sz="1200" dirty="0"/>
              <a:t>What does it mean if you are in the BLUE Zone?</a:t>
            </a:r>
          </a:p>
          <a:p>
            <a:pPr marL="228600" marR="0" lvl="0" indent="-228600" algn="l" defTabSz="914400" rtl="0" eaLnBrk="1" fontAlgn="base" latinLnBrk="0" hangingPunct="1">
              <a:lnSpc>
                <a:spcPct val="100000"/>
              </a:lnSpc>
              <a:spcBef>
                <a:spcPct val="0"/>
              </a:spcBef>
              <a:spcAft>
                <a:spcPct val="0"/>
              </a:spcAft>
              <a:buClrTx/>
              <a:buSzTx/>
              <a:buFontTx/>
              <a:buAutoNum type="arabicPeriod"/>
              <a:tabLst/>
              <a:defRPr/>
            </a:pPr>
            <a:r>
              <a:rPr lang="en-US" sz="1200" dirty="0"/>
              <a:t>What does it mean if you are in the RED Zone?</a:t>
            </a:r>
          </a:p>
          <a:p>
            <a:pPr marL="228600" marR="0" lvl="0" indent="-228600" algn="l" defTabSz="914400" rtl="0" eaLnBrk="1" fontAlgn="base" latinLnBrk="0" hangingPunct="1">
              <a:lnSpc>
                <a:spcPct val="100000"/>
              </a:lnSpc>
              <a:spcBef>
                <a:spcPct val="0"/>
              </a:spcBef>
              <a:spcAft>
                <a:spcPct val="0"/>
              </a:spcAft>
              <a:buClrTx/>
              <a:buSzTx/>
              <a:buFontTx/>
              <a:buAutoNum type="arabicPeriod"/>
              <a:tabLst/>
              <a:defRPr/>
            </a:pPr>
            <a:r>
              <a:rPr lang="en-US" sz="1200" dirty="0"/>
              <a:t>Name two other coping skills.</a:t>
            </a:r>
          </a:p>
          <a:p>
            <a:pPr marL="228600" marR="0" lvl="0" indent="-228600" algn="l" defTabSz="914400" rtl="0" eaLnBrk="1" fontAlgn="base" latinLnBrk="0" hangingPunct="1">
              <a:lnSpc>
                <a:spcPct val="100000"/>
              </a:lnSpc>
              <a:spcBef>
                <a:spcPct val="0"/>
              </a:spcBef>
              <a:spcAft>
                <a:spcPct val="0"/>
              </a:spcAft>
              <a:buClrTx/>
              <a:buSzTx/>
              <a:buFontTx/>
              <a:buAutoNum type="arabicPeriod"/>
              <a:tabLst/>
              <a:defRPr/>
            </a:pPr>
            <a:r>
              <a:rPr lang="en-US" altLang="en-US" sz="1200" dirty="0">
                <a:latin typeface="Arial Rounded MT Bold" pitchFamily="34" charset="0"/>
              </a:rPr>
              <a:t>Adam teases you in the cafeteria about being adopted.  You decide to move to a different table. Which W.I.S.E. Up method did you use?</a:t>
            </a:r>
          </a:p>
          <a:p>
            <a:pPr marL="228600" marR="0" lvl="0" indent="-228600" algn="l" defTabSz="914400" rtl="0" eaLnBrk="1" fontAlgn="base" latinLnBrk="0" hangingPunct="1">
              <a:lnSpc>
                <a:spcPct val="100000"/>
              </a:lnSpc>
              <a:spcBef>
                <a:spcPct val="0"/>
              </a:spcBef>
              <a:spcAft>
                <a:spcPct val="0"/>
              </a:spcAft>
              <a:buClrTx/>
              <a:buSzTx/>
              <a:buFontTx/>
              <a:buAutoNum type="arabicPeriod"/>
              <a:tabLst/>
              <a:defRPr/>
            </a:pPr>
            <a:r>
              <a:rPr lang="en-US" sz="1200" dirty="0"/>
              <a:t>Name something that can widen your Green zone?</a:t>
            </a:r>
            <a:endParaRPr lang="en-US" altLang="en-US" sz="1200" dirty="0">
              <a:latin typeface="Arial Rounded MT Bold" pitchFamily="34" charset="0"/>
            </a:endParaRPr>
          </a:p>
          <a:p>
            <a:pPr marL="228600" marR="0" lvl="0" indent="-228600" algn="l" defTabSz="914400" rtl="0" eaLnBrk="1" fontAlgn="base" latinLnBrk="0" hangingPunct="1">
              <a:lnSpc>
                <a:spcPct val="100000"/>
              </a:lnSpc>
              <a:spcBef>
                <a:spcPct val="0"/>
              </a:spcBef>
              <a:spcAft>
                <a:spcPct val="0"/>
              </a:spcAft>
              <a:buClrTx/>
              <a:buSzTx/>
              <a:buFontTx/>
              <a:buAutoNum type="arabicPeriod"/>
              <a:tabLst/>
              <a:defRPr/>
            </a:pPr>
            <a:endParaRPr lang="en-US" altLang="en-US" sz="1200" dirty="0">
              <a:latin typeface="Arial Rounded MT Bold" pitchFamily="34" charset="0"/>
            </a:endParaRPr>
          </a:p>
          <a:p>
            <a:pPr marL="228600" marR="0" lvl="0" indent="-228600" algn="l" defTabSz="914400" rtl="0" eaLnBrk="1" fontAlgn="base" latinLnBrk="0" hangingPunct="1">
              <a:lnSpc>
                <a:spcPct val="100000"/>
              </a:lnSpc>
              <a:spcBef>
                <a:spcPct val="0"/>
              </a:spcBef>
              <a:spcAft>
                <a:spcPct val="0"/>
              </a:spcAft>
              <a:buClrTx/>
              <a:buSzTx/>
              <a:buFontTx/>
              <a:buAutoNum type="arabicPeriod"/>
              <a:tabLst/>
              <a:defRPr/>
            </a:pPr>
            <a:endParaRPr lang="en-US" altLang="en-US" sz="1200" dirty="0">
              <a:latin typeface="Arial Rounded MT Bold" pitchFamily="34" charset="0"/>
            </a:endParaRPr>
          </a:p>
          <a:p>
            <a:pPr marL="228600" marR="0" lvl="0" indent="-228600" algn="l" defTabSz="914400" rtl="0" eaLnBrk="1" fontAlgn="base" latinLnBrk="0" hangingPunct="1">
              <a:lnSpc>
                <a:spcPct val="100000"/>
              </a:lnSpc>
              <a:spcBef>
                <a:spcPct val="0"/>
              </a:spcBef>
              <a:spcAft>
                <a:spcPct val="0"/>
              </a:spcAft>
              <a:buClrTx/>
              <a:buSzTx/>
              <a:buFontTx/>
              <a:buAutoNum type="arabicPeriod"/>
              <a:tabLst/>
              <a:defRPr/>
            </a:pPr>
            <a:endParaRPr lang="en-US" altLang="en-US" sz="1200" dirty="0">
              <a:latin typeface="Arial Rounded MT Bold" pitchFamily="34" charset="0"/>
            </a:endParaRPr>
          </a:p>
          <a:p>
            <a:pPr marL="228600" marR="0" lvl="0" indent="-228600" algn="l" defTabSz="914400" rtl="0" eaLnBrk="1" fontAlgn="base" latinLnBrk="0" hangingPunct="1">
              <a:lnSpc>
                <a:spcPct val="100000"/>
              </a:lnSpc>
              <a:spcBef>
                <a:spcPct val="0"/>
              </a:spcBef>
              <a:spcAft>
                <a:spcPct val="0"/>
              </a:spcAft>
              <a:buClrTx/>
              <a:buSzTx/>
              <a:buFontTx/>
              <a:buAutoNum type="arabicPeriod"/>
              <a:tabLst/>
              <a:defRPr/>
            </a:pPr>
            <a:endParaRPr lang="en-US" altLang="en-US" sz="1200" dirty="0">
              <a:latin typeface="Arial Rounded MT Bold" pitchFamily="34" charset="0"/>
            </a:endParaRPr>
          </a:p>
          <a:p>
            <a:pPr eaLnBrk="1" hangingPunct="1">
              <a:spcBef>
                <a:spcPct val="0"/>
              </a:spcBef>
            </a:pPr>
            <a:endParaRPr lang="en-US" altLang="en-US" baseline="0" dirty="0"/>
          </a:p>
          <a:p>
            <a:pPr eaLnBrk="1" hangingPunct="1">
              <a:spcBef>
                <a:spcPct val="0"/>
              </a:spcBef>
            </a:pPr>
            <a:endParaRPr lang="en-US" altLang="en-US" dirty="0"/>
          </a:p>
        </p:txBody>
      </p:sp>
      <p:sp>
        <p:nvSpPr>
          <p:cNvPr id="307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BF080C4-F895-4793-8B58-9870E5C80673}" type="slidenum">
              <a:rPr lang="en-US"/>
              <a:pPr fontAlgn="base">
                <a:spcBef>
                  <a:spcPct val="0"/>
                </a:spcBef>
                <a:spcAft>
                  <a:spcPct val="0"/>
                </a:spcAft>
                <a:defRPr/>
              </a:pPr>
              <a:t>5</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9BA3E08-08B1-4073-8D36-80EEA4D2DA91}" type="slidenum">
              <a:rPr lang="en-US"/>
              <a:pPr fontAlgn="base">
                <a:spcBef>
                  <a:spcPct val="0"/>
                </a:spcBef>
                <a:spcAft>
                  <a:spcPct val="0"/>
                </a:spcAft>
                <a:defRPr/>
              </a:pPr>
              <a:t>6</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27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6CD1E77-55A3-4DB9-9787-6B4546ABE711}" type="slidenum">
              <a:rPr lang="en-US"/>
              <a:pPr fontAlgn="base">
                <a:spcBef>
                  <a:spcPct val="0"/>
                </a:spcBef>
                <a:spcAft>
                  <a:spcPct val="0"/>
                </a:spcAft>
                <a:defRPr/>
              </a:pPr>
              <a:t>7</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E40BAB6-ECCD-42B9-B15E-014A9A11BAE5}" type="slidenum">
              <a:rPr lang="en-US"/>
              <a:pPr fontAlgn="base">
                <a:spcBef>
                  <a:spcPct val="0"/>
                </a:spcBef>
                <a:spcAft>
                  <a:spcPct val="0"/>
                </a:spcAft>
                <a:defRPr/>
              </a:pPr>
              <a:t>8</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48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87D041A-848B-4DEE-81DE-1A4A5B02B4BC}" type="slidenum">
              <a:rPr lang="en-US"/>
              <a:pPr fontAlgn="base">
                <a:spcBef>
                  <a:spcPct val="0"/>
                </a:spcBef>
                <a:spcAft>
                  <a:spcPct val="0"/>
                </a:spcAft>
                <a:defRPr/>
              </a:pPr>
              <a:t>9</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09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F41BDA0-F2B0-4AB7-B030-EF85DF1D9583}" type="slidenum">
              <a:rPr lang="en-US"/>
              <a:pPr fontAlgn="base">
                <a:spcBef>
                  <a:spcPct val="0"/>
                </a:spcBef>
                <a:spcAft>
                  <a:spcPct val="0"/>
                </a:spcAft>
                <a:defRPr/>
              </a:pPr>
              <a:t>10</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2288C02-A561-42AA-84E2-35D4C40F60B1}" type="slidenum">
              <a:rPr lang="en-US"/>
              <a:pPr fontAlgn="base">
                <a:spcBef>
                  <a:spcPct val="0"/>
                </a:spcBef>
                <a:spcAft>
                  <a:spcPct val="0"/>
                </a:spcAft>
                <a:defRPr/>
              </a:pPr>
              <a:t>11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61AC3867-75D8-42A2-8BDF-BBD3D5899922}" type="datetimeFigureOut">
              <a:rPr lang="en-US"/>
              <a:pPr>
                <a:defRPr/>
              </a:pPr>
              <a:t>2/5/26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69F0F0A-471B-4A9D-AB11-4B135D5F002F}" type="slidenum">
              <a:rPr lang="en-US"/>
              <a:pPr>
                <a:defRPr/>
              </a:pPr>
              <a:t>‹#›</a:t>
            </a:fld>
            <a:endParaRPr lang="en-US" dirty="0"/>
          </a:p>
        </p:txBody>
      </p:sp>
    </p:spTree>
    <p:extLst>
      <p:ext uri="{BB962C8B-B14F-4D97-AF65-F5344CB8AC3E}">
        <p14:creationId xmlns:p14="http://schemas.microsoft.com/office/powerpoint/2010/main" val="1742817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E0121EA2-E785-4484-AA2D-DD09CED690BD}" type="datetimeFigureOut">
              <a:rPr lang="en-US"/>
              <a:pPr>
                <a:defRPr/>
              </a:pPr>
              <a:t>2/5/26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AD317709-A34F-4E00-B0A3-FE24D17A863E}" type="slidenum">
              <a:rPr lang="en-US"/>
              <a:pPr>
                <a:defRPr/>
              </a:pPr>
              <a:t>‹#›</a:t>
            </a:fld>
            <a:endParaRPr lang="en-US" dirty="0"/>
          </a:p>
        </p:txBody>
      </p:sp>
    </p:spTree>
    <p:extLst>
      <p:ext uri="{BB962C8B-B14F-4D97-AF65-F5344CB8AC3E}">
        <p14:creationId xmlns:p14="http://schemas.microsoft.com/office/powerpoint/2010/main" val="3387179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7493E2C-3D1B-4A26-9AF4-AA1FEA4B5AB8}" type="datetimeFigureOut">
              <a:rPr lang="en-US"/>
              <a:pPr>
                <a:defRPr/>
              </a:pPr>
              <a:t>2/5/26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6B3EAC36-FC58-40B3-9D04-8DB35E6E7EEB}" type="slidenum">
              <a:rPr lang="en-US"/>
              <a:pPr>
                <a:defRPr/>
              </a:pPr>
              <a:t>‹#›</a:t>
            </a:fld>
            <a:endParaRPr lang="en-US" dirty="0"/>
          </a:p>
        </p:txBody>
      </p:sp>
    </p:spTree>
    <p:extLst>
      <p:ext uri="{BB962C8B-B14F-4D97-AF65-F5344CB8AC3E}">
        <p14:creationId xmlns:p14="http://schemas.microsoft.com/office/powerpoint/2010/main" val="3827134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54A6FDF-6862-456E-9D99-EFA72C9E7585}" type="datetimeFigureOut">
              <a:rPr lang="en-US"/>
              <a:pPr>
                <a:defRPr/>
              </a:pPr>
              <a:t>2/5/26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2283924-35A8-4B70-B6DA-300ECDF4698A}" type="slidenum">
              <a:rPr lang="en-US"/>
              <a:pPr>
                <a:defRPr/>
              </a:pPr>
              <a:t>‹#›</a:t>
            </a:fld>
            <a:endParaRPr lang="en-US" dirty="0"/>
          </a:p>
        </p:txBody>
      </p:sp>
    </p:spTree>
    <p:extLst>
      <p:ext uri="{BB962C8B-B14F-4D97-AF65-F5344CB8AC3E}">
        <p14:creationId xmlns:p14="http://schemas.microsoft.com/office/powerpoint/2010/main" val="3964533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5E502EAF-0DF5-4E17-98F4-AB7AB25B50AB}" type="datetimeFigureOut">
              <a:rPr lang="en-US"/>
              <a:pPr>
                <a:defRPr/>
              </a:pPr>
              <a:t>2/5/26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F105B29-2D45-418B-9D50-AE676DC2BDF4}" type="slidenum">
              <a:rPr lang="en-US"/>
              <a:pPr>
                <a:defRPr/>
              </a:pPr>
              <a:t>‹#›</a:t>
            </a:fld>
            <a:endParaRPr lang="en-US" dirty="0"/>
          </a:p>
        </p:txBody>
      </p:sp>
    </p:spTree>
    <p:extLst>
      <p:ext uri="{BB962C8B-B14F-4D97-AF65-F5344CB8AC3E}">
        <p14:creationId xmlns:p14="http://schemas.microsoft.com/office/powerpoint/2010/main" val="2614432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A8F26D75-9AA1-4E30-9BF9-A5FF1FBC723A}" type="datetimeFigureOut">
              <a:rPr lang="en-US"/>
              <a:pPr>
                <a:defRPr/>
              </a:pPr>
              <a:t>2/5/26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0221A96C-DC97-404A-AC6E-7AF94FB8F87B}" type="slidenum">
              <a:rPr lang="en-US"/>
              <a:pPr>
                <a:defRPr/>
              </a:pPr>
              <a:t>‹#›</a:t>
            </a:fld>
            <a:endParaRPr lang="en-US" dirty="0"/>
          </a:p>
        </p:txBody>
      </p:sp>
    </p:spTree>
    <p:extLst>
      <p:ext uri="{BB962C8B-B14F-4D97-AF65-F5344CB8AC3E}">
        <p14:creationId xmlns:p14="http://schemas.microsoft.com/office/powerpoint/2010/main" val="1084235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635D2B19-FB46-4529-A563-86EBBE1D38B2}" type="datetimeFigureOut">
              <a:rPr lang="en-US"/>
              <a:pPr>
                <a:defRPr/>
              </a:pPr>
              <a:t>2/5/26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9D7F3EF4-55FE-47F5-90ED-0D10C64C63DB}" type="slidenum">
              <a:rPr lang="en-US"/>
              <a:pPr>
                <a:defRPr/>
              </a:pPr>
              <a:t>‹#›</a:t>
            </a:fld>
            <a:endParaRPr lang="en-US" dirty="0"/>
          </a:p>
        </p:txBody>
      </p:sp>
    </p:spTree>
    <p:extLst>
      <p:ext uri="{BB962C8B-B14F-4D97-AF65-F5344CB8AC3E}">
        <p14:creationId xmlns:p14="http://schemas.microsoft.com/office/powerpoint/2010/main" val="2676364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1A2585BA-F70E-4C32-A71C-8141AC92E75D}" type="datetimeFigureOut">
              <a:rPr lang="en-US"/>
              <a:pPr>
                <a:defRPr/>
              </a:pPr>
              <a:t>2/5/26</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F8F2B8E9-9CEA-46BF-B33F-3A1E26088D73}" type="slidenum">
              <a:rPr lang="en-US"/>
              <a:pPr>
                <a:defRPr/>
              </a:pPr>
              <a:t>‹#›</a:t>
            </a:fld>
            <a:endParaRPr lang="en-US" dirty="0"/>
          </a:p>
        </p:txBody>
      </p:sp>
    </p:spTree>
    <p:extLst>
      <p:ext uri="{BB962C8B-B14F-4D97-AF65-F5344CB8AC3E}">
        <p14:creationId xmlns:p14="http://schemas.microsoft.com/office/powerpoint/2010/main" val="3249746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ECCD508-C4D2-437E-B698-5570AF7345AD}" type="datetimeFigureOut">
              <a:rPr lang="en-US"/>
              <a:pPr>
                <a:defRPr/>
              </a:pPr>
              <a:t>2/5/26</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1B5BDE88-12F9-4555-B360-8C81F9658853}" type="slidenum">
              <a:rPr lang="en-US"/>
              <a:pPr>
                <a:defRPr/>
              </a:pPr>
              <a:t>‹#›</a:t>
            </a:fld>
            <a:endParaRPr lang="en-US" dirty="0"/>
          </a:p>
        </p:txBody>
      </p:sp>
    </p:spTree>
    <p:extLst>
      <p:ext uri="{BB962C8B-B14F-4D97-AF65-F5344CB8AC3E}">
        <p14:creationId xmlns:p14="http://schemas.microsoft.com/office/powerpoint/2010/main" val="3466496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9600F33-6E68-40EB-A119-0521D1AFF675}" type="datetimeFigureOut">
              <a:rPr lang="en-US"/>
              <a:pPr>
                <a:defRPr/>
              </a:pPr>
              <a:t>2/5/26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1B746D03-C0F0-4887-927F-FD59F4CC56B9}" type="slidenum">
              <a:rPr lang="en-US"/>
              <a:pPr>
                <a:defRPr/>
              </a:pPr>
              <a:t>‹#›</a:t>
            </a:fld>
            <a:endParaRPr lang="en-US" dirty="0"/>
          </a:p>
        </p:txBody>
      </p:sp>
    </p:spTree>
    <p:extLst>
      <p:ext uri="{BB962C8B-B14F-4D97-AF65-F5344CB8AC3E}">
        <p14:creationId xmlns:p14="http://schemas.microsoft.com/office/powerpoint/2010/main" val="1477341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912D20D7-0F57-4590-BCE0-0395BAC51896}" type="datetimeFigureOut">
              <a:rPr lang="en-US"/>
              <a:pPr>
                <a:defRPr/>
              </a:pPr>
              <a:t>2/5/26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5AC2B785-89FA-4542-BBF2-C7A4628BCB9D}" type="slidenum">
              <a:rPr lang="en-US"/>
              <a:pPr>
                <a:defRPr/>
              </a:pPr>
              <a:t>‹#›</a:t>
            </a:fld>
            <a:endParaRPr lang="en-US" dirty="0"/>
          </a:p>
        </p:txBody>
      </p:sp>
    </p:spTree>
    <p:extLst>
      <p:ext uri="{BB962C8B-B14F-4D97-AF65-F5344CB8AC3E}">
        <p14:creationId xmlns:p14="http://schemas.microsoft.com/office/powerpoint/2010/main" val="3195786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FB026D26-EDBE-4EE1-91F9-3BF0DFD7EDF8}" type="datetimeFigureOut">
              <a:rPr lang="en-US"/>
              <a:pPr>
                <a:defRPr/>
              </a:pPr>
              <a:t>2/5/26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A368618-21F6-4E8F-8F4F-176C2467BC04}"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7.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0.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4.png"/><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1.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2.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slide" Target="slide15.xml"/><Relationship Id="rId18" Type="http://schemas.openxmlformats.org/officeDocument/2006/relationships/slide" Target="slide20.xml"/><Relationship Id="rId3" Type="http://schemas.openxmlformats.org/officeDocument/2006/relationships/slide" Target="slide9.xml"/><Relationship Id="rId21" Type="http://schemas.openxmlformats.org/officeDocument/2006/relationships/slide" Target="slide23.xml"/><Relationship Id="rId7" Type="http://schemas.openxmlformats.org/officeDocument/2006/relationships/slide" Target="slide5.xml"/><Relationship Id="rId12" Type="http://schemas.openxmlformats.org/officeDocument/2006/relationships/slide" Target="slide14.xml"/><Relationship Id="rId17" Type="http://schemas.openxmlformats.org/officeDocument/2006/relationships/slide" Target="slide19.xml"/><Relationship Id="rId2" Type="http://schemas.openxmlformats.org/officeDocument/2006/relationships/notesSlide" Target="../notesSlides/notesSlide2.xml"/><Relationship Id="rId16" Type="http://schemas.openxmlformats.org/officeDocument/2006/relationships/slide" Target="slide18.xml"/><Relationship Id="rId20" Type="http://schemas.openxmlformats.org/officeDocument/2006/relationships/slide" Target="slide22.xml"/><Relationship Id="rId1" Type="http://schemas.openxmlformats.org/officeDocument/2006/relationships/slideLayout" Target="../slideLayouts/slideLayout6.xml"/><Relationship Id="rId6" Type="http://schemas.openxmlformats.org/officeDocument/2006/relationships/slide" Target="slide6.xml"/><Relationship Id="rId11" Type="http://schemas.openxmlformats.org/officeDocument/2006/relationships/slide" Target="slide13.xml"/><Relationship Id="rId24" Type="http://schemas.openxmlformats.org/officeDocument/2006/relationships/image" Target="../media/image4.png"/><Relationship Id="rId5" Type="http://schemas.openxmlformats.org/officeDocument/2006/relationships/slide" Target="slide7.xml"/><Relationship Id="rId15" Type="http://schemas.openxmlformats.org/officeDocument/2006/relationships/slide" Target="slide17.xml"/><Relationship Id="rId23" Type="http://schemas.openxmlformats.org/officeDocument/2006/relationships/image" Target="../media/image3.png"/><Relationship Id="rId10" Type="http://schemas.openxmlformats.org/officeDocument/2006/relationships/slide" Target="slide12.xml"/><Relationship Id="rId19" Type="http://schemas.openxmlformats.org/officeDocument/2006/relationships/slide" Target="slide21.xml"/><Relationship Id="rId4" Type="http://schemas.openxmlformats.org/officeDocument/2006/relationships/slide" Target="slide8.xml"/><Relationship Id="rId9" Type="http://schemas.openxmlformats.org/officeDocument/2006/relationships/slide" Target="slide11.xml"/><Relationship Id="rId14" Type="http://schemas.openxmlformats.org/officeDocument/2006/relationships/slide" Target="slide16.xml"/><Relationship Id="rId22" Type="http://schemas.openxmlformats.org/officeDocument/2006/relationships/slide" Target="slide24.xml"/></Relationships>
</file>

<file path=ppt/slides/_rels/slide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64FA709-B00B-4414-BE28-375A69C1FA07}"/>
              </a:ext>
            </a:extLst>
          </p:cNvPr>
          <p:cNvSpPr/>
          <p:nvPr/>
        </p:nvSpPr>
        <p:spPr>
          <a:xfrm>
            <a:off x="914399" y="990600"/>
            <a:ext cx="7315200" cy="144655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8800" b="1" cap="none" spc="0" dirty="0">
                <a:ln/>
                <a:solidFill>
                  <a:srgbClr val="500778"/>
                </a:solidFill>
                <a:effectLst>
                  <a:outerShdw blurRad="50800" dist="38100" dir="16200000" rotWithShape="0">
                    <a:prstClr val="black">
                      <a:alpha val="40000"/>
                    </a:prstClr>
                  </a:outerShdw>
                </a:effectLst>
              </a:rPr>
              <a:t>Jeopardy</a:t>
            </a:r>
            <a:endParaRPr lang="en-US" sz="4400" b="1" cap="none" spc="0" dirty="0">
              <a:ln/>
              <a:solidFill>
                <a:srgbClr val="500778"/>
              </a:solidFill>
              <a:effectLst>
                <a:outerShdw blurRad="50800" dist="38100" dir="16200000" rotWithShape="0">
                  <a:prstClr val="black">
                    <a:alpha val="40000"/>
                  </a:prstClr>
                </a:outerShdw>
              </a:effectLst>
            </a:endParaRPr>
          </a:p>
        </p:txBody>
      </p:sp>
      <p:sp>
        <p:nvSpPr>
          <p:cNvPr id="5" name="Rectangle 4">
            <a:extLst>
              <a:ext uri="{FF2B5EF4-FFF2-40B4-BE49-F238E27FC236}">
                <a16:creationId xmlns:a16="http://schemas.microsoft.com/office/drawing/2014/main" id="{0DE9B1DC-3310-41D4-83E8-E54A256238B2}"/>
              </a:ext>
            </a:extLst>
          </p:cNvPr>
          <p:cNvSpPr/>
          <p:nvPr/>
        </p:nvSpPr>
        <p:spPr>
          <a:xfrm>
            <a:off x="685799" y="2971800"/>
            <a:ext cx="7772400" cy="1323439"/>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000" b="1" cap="none" spc="0" dirty="0">
                <a:ln/>
                <a:solidFill>
                  <a:srgbClr val="500778"/>
                </a:solidFill>
                <a:effectLst>
                  <a:outerShdw blurRad="60007" dist="310007" dir="7680000" sy="30000" kx="1300200" algn="ctr" rotWithShape="0">
                    <a:prstClr val="black">
                      <a:alpha val="32000"/>
                    </a:prstClr>
                  </a:outerShdw>
                </a:effectLst>
              </a:rPr>
              <a:t>Learning &amp; Empowerment for Adoptive Families (LEAF)</a:t>
            </a:r>
            <a:endParaRPr lang="en-US" sz="1600" b="1" cap="none" spc="0" dirty="0">
              <a:ln/>
              <a:solidFill>
                <a:srgbClr val="500778"/>
              </a:solidFill>
              <a:effectLst>
                <a:outerShdw blurRad="60007" dist="310007" dir="7680000" sy="30000" kx="1300200" algn="ctr" rotWithShape="0">
                  <a:prstClr val="black">
                    <a:alpha val="32000"/>
                  </a:prstClr>
                </a:outerShdw>
              </a:effectLst>
            </a:endParaRPr>
          </a:p>
        </p:txBody>
      </p:sp>
      <p:pic>
        <p:nvPicPr>
          <p:cNvPr id="7" name="Picture 6" descr="A close up of a sign&#10;&#10;Description automatically generated">
            <a:extLst>
              <a:ext uri="{FF2B5EF4-FFF2-40B4-BE49-F238E27FC236}">
                <a16:creationId xmlns:a16="http://schemas.microsoft.com/office/drawing/2014/main" id="{F3A4DD86-C3DE-44C2-92F4-CFB51DC08139}"/>
              </a:ext>
            </a:extLst>
          </p:cNvPr>
          <p:cNvPicPr/>
          <p:nvPr/>
        </p:nvPicPr>
        <p:blipFill>
          <a:blip r:embed="rId3" cstate="print">
            <a:extLst>
              <a:ext uri="{28A0092B-C50C-407E-A947-70E740481C1C}">
                <a14:useLocalDpi xmlns:a14="http://schemas.microsoft.com/office/drawing/2010/main" val="0"/>
              </a:ext>
            </a:extLst>
          </a:blip>
          <a:stretch>
            <a:fillRect/>
          </a:stretch>
        </p:blipFill>
        <p:spPr bwMode="auto">
          <a:xfrm>
            <a:off x="3808570" y="4485031"/>
            <a:ext cx="1526859" cy="194229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1"/>
          <p:cNvSpPr txBox="1">
            <a:spLocks noChangeArrowheads="1"/>
          </p:cNvSpPr>
          <p:nvPr/>
        </p:nvSpPr>
        <p:spPr bwMode="auto">
          <a:xfrm>
            <a:off x="1371600" y="1219200"/>
            <a:ext cx="67818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rgbClr val="78BE20"/>
                </a:solidFill>
                <a:latin typeface="Arial Rounded MT Bold" pitchFamily="34" charset="0"/>
              </a:rPr>
              <a:t>W.I.S.E. Up – 100 Points</a:t>
            </a:r>
          </a:p>
          <a:p>
            <a:pPr algn="ctr" eaLnBrk="1" hangingPunct="1"/>
            <a:endParaRPr lang="en-US" altLang="en-US" sz="4000" dirty="0">
              <a:latin typeface="Arial Rounded MT Bold" pitchFamily="34" charset="0"/>
            </a:endParaRPr>
          </a:p>
          <a:p>
            <a:pPr algn="ctr" eaLnBrk="1" hangingPunct="1"/>
            <a:r>
              <a:rPr lang="en-US" sz="4000" dirty="0"/>
              <a:t>What does one of the </a:t>
            </a:r>
          </a:p>
          <a:p>
            <a:pPr algn="ctr" eaLnBrk="1" hangingPunct="1"/>
            <a:r>
              <a:rPr lang="en-US" sz="4000" dirty="0"/>
              <a:t>letters in W.I.S.E. Up </a:t>
            </a:r>
          </a:p>
          <a:p>
            <a:pPr algn="ctr" eaLnBrk="1" hangingPunct="1"/>
            <a:r>
              <a:rPr lang="en-US" sz="4000" dirty="0"/>
              <a:t>stand for?</a:t>
            </a:r>
            <a:endParaRPr lang="en-US" altLang="en-US" sz="4000" dirty="0">
              <a:latin typeface="Arial Rounded MT Bold" pitchFamily="34" charset="0"/>
            </a:endParaRPr>
          </a:p>
        </p:txBody>
      </p:sp>
      <p:sp>
        <p:nvSpPr>
          <p:cNvPr id="3" name="Left Arrow 2">
            <a:hlinkClick r:id="rId3" action="ppaction://hlinksldjump"/>
          </p:cNvPr>
          <p:cNvSpPr/>
          <p:nvPr/>
        </p:nvSpPr>
        <p:spPr>
          <a:xfrm>
            <a:off x="304800" y="6172200"/>
            <a:ext cx="914400" cy="457200"/>
          </a:xfrm>
          <a:prstGeom prst="leftArrow">
            <a:avLst/>
          </a:prstGeom>
          <a:solidFill>
            <a:srgbClr val="78BE20"/>
          </a:solidFill>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a:extLst>
              <a:ext uri="{FF2B5EF4-FFF2-40B4-BE49-F238E27FC236}">
                <a16:creationId xmlns:a16="http://schemas.microsoft.com/office/drawing/2014/main" id="{AB2C8A87-F1C6-4A8F-BC19-402BBBC13235}"/>
              </a:ext>
            </a:extLst>
          </p:cNvPr>
          <p:cNvSpPr txBox="1"/>
          <p:nvPr/>
        </p:nvSpPr>
        <p:spPr>
          <a:xfrm>
            <a:off x="1600200" y="4634219"/>
            <a:ext cx="6553200" cy="1569660"/>
          </a:xfrm>
          <a:prstGeom prst="rect">
            <a:avLst/>
          </a:prstGeom>
          <a:noFill/>
        </p:spPr>
        <p:txBody>
          <a:bodyPr wrap="square" rtlCol="0">
            <a:spAutoFit/>
          </a:bodyPr>
          <a:lstStyle/>
          <a:p>
            <a:pPr algn="ctr"/>
            <a:r>
              <a:rPr lang="en-US" sz="3200" dirty="0"/>
              <a:t>Bonus (50 Points): What do the other 3 letters in W.I.S.E. Up stand for?</a:t>
            </a:r>
          </a:p>
        </p:txBody>
      </p:sp>
      <p:sp>
        <p:nvSpPr>
          <p:cNvPr id="5" name="Explosion: 8 Points 4">
            <a:extLst>
              <a:ext uri="{FF2B5EF4-FFF2-40B4-BE49-F238E27FC236}">
                <a16:creationId xmlns:a16="http://schemas.microsoft.com/office/drawing/2014/main" id="{363F83E8-D865-43EE-A612-EF536DC648A1}"/>
              </a:ext>
            </a:extLst>
          </p:cNvPr>
          <p:cNvSpPr/>
          <p:nvPr/>
        </p:nvSpPr>
        <p:spPr>
          <a:xfrm>
            <a:off x="1151562" y="4724400"/>
            <a:ext cx="440076" cy="457200"/>
          </a:xfrm>
          <a:prstGeom prst="irregularSeal1">
            <a:avLst/>
          </a:prstGeom>
          <a:solidFill>
            <a:srgbClr val="2CD5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close up of a sign&#10;&#10;Description automatically generated">
            <a:extLst>
              <a:ext uri="{FF2B5EF4-FFF2-40B4-BE49-F238E27FC236}">
                <a16:creationId xmlns:a16="http://schemas.microsoft.com/office/drawing/2014/main" id="{B373AF4D-8249-4B87-97C7-37BED24F1930}"/>
              </a:ext>
            </a:extLst>
          </p:cNvPr>
          <p:cNvPicPr/>
          <p:nvPr/>
        </p:nvPicPr>
        <p:blipFill>
          <a:blip r:embed="rId4" cstate="print">
            <a:extLst>
              <a:ext uri="{28A0092B-C50C-407E-A947-70E740481C1C}">
                <a14:useLocalDpi xmlns:a14="http://schemas.microsoft.com/office/drawing/2010/main" val="0"/>
              </a:ext>
            </a:extLst>
          </a:blip>
          <a:stretch>
            <a:fillRect/>
          </a:stretch>
        </p:blipFill>
        <p:spPr bwMode="auto">
          <a:xfrm>
            <a:off x="222885" y="228600"/>
            <a:ext cx="539115" cy="685800"/>
          </a:xfrm>
          <a:prstGeom prst="rect">
            <a:avLst/>
          </a:prstGeom>
          <a:noFill/>
          <a:ln>
            <a:noFill/>
          </a:ln>
        </p:spPr>
      </p:pic>
      <p:sp>
        <p:nvSpPr>
          <p:cNvPr id="7" name="TextBox 6">
            <a:extLst>
              <a:ext uri="{FF2B5EF4-FFF2-40B4-BE49-F238E27FC236}">
                <a16:creationId xmlns:a16="http://schemas.microsoft.com/office/drawing/2014/main" id="{712BC3E0-B5A2-423D-A360-4952FBE2B67C}"/>
              </a:ext>
            </a:extLst>
          </p:cNvPr>
          <p:cNvSpPr txBox="1"/>
          <p:nvPr/>
        </p:nvSpPr>
        <p:spPr>
          <a:xfrm>
            <a:off x="8305800" y="6244683"/>
            <a:ext cx="838200" cy="338554"/>
          </a:xfrm>
          <a:prstGeom prst="rect">
            <a:avLst/>
          </a:prstGeom>
          <a:noFill/>
        </p:spPr>
        <p:txBody>
          <a:bodyPr wrap="square" rtlCol="0">
            <a:spAutoFit/>
          </a:bodyPr>
          <a:lstStyle/>
          <a:p>
            <a:pPr algn="ctr"/>
            <a:r>
              <a:rPr lang="en-US" sz="1600" dirty="0">
                <a:latin typeface="Gill Sans MT" panose="020B0502020104020203" pitchFamily="34" charset="0"/>
              </a:rPr>
              <a:t>2025</a:t>
            </a:r>
          </a:p>
        </p:txBody>
      </p:sp>
      <p:pic>
        <p:nvPicPr>
          <p:cNvPr id="8" name="Picture 7">
            <a:extLst>
              <a:ext uri="{FF2B5EF4-FFF2-40B4-BE49-F238E27FC236}">
                <a16:creationId xmlns:a16="http://schemas.microsoft.com/office/drawing/2014/main" id="{590E05EA-E5EB-45DB-B22D-EA25E6AEACB2}"/>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0526" t="24117" r="10526" b="22826"/>
          <a:stretch/>
        </p:blipFill>
        <p:spPr>
          <a:xfrm>
            <a:off x="7239000" y="76200"/>
            <a:ext cx="1828800" cy="67056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1"/>
          <p:cNvSpPr txBox="1">
            <a:spLocks noChangeArrowheads="1"/>
          </p:cNvSpPr>
          <p:nvPr/>
        </p:nvSpPr>
        <p:spPr bwMode="auto">
          <a:xfrm>
            <a:off x="762000" y="914400"/>
            <a:ext cx="76200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rgbClr val="78BE20"/>
                </a:solidFill>
                <a:latin typeface="Arial Rounded MT Bold" pitchFamily="34" charset="0"/>
              </a:rPr>
              <a:t>W.I.S.E. Up – 200 Points</a:t>
            </a:r>
          </a:p>
          <a:p>
            <a:pPr algn="ctr" eaLnBrk="1" hangingPunct="1"/>
            <a:endParaRPr lang="en-US" altLang="en-US" sz="4000" dirty="0">
              <a:latin typeface="Arial Rounded MT Bold" pitchFamily="34" charset="0"/>
            </a:endParaRPr>
          </a:p>
          <a:p>
            <a:pPr algn="ctr" eaLnBrk="1" hangingPunct="1"/>
            <a:r>
              <a:rPr lang="en-US" sz="4000" dirty="0"/>
              <a:t>Billy says, “Is that your real family?” You reply, “Actually, it is my adoptive family.”  </a:t>
            </a:r>
          </a:p>
          <a:p>
            <a:pPr algn="ctr" eaLnBrk="1" hangingPunct="1"/>
            <a:endParaRPr lang="en-US" sz="4000" dirty="0"/>
          </a:p>
          <a:p>
            <a:pPr algn="ctr" eaLnBrk="1" hangingPunct="1"/>
            <a:r>
              <a:rPr lang="en-US" sz="4000" dirty="0"/>
              <a:t>Which W.I.S.E. Up method did you use?</a:t>
            </a:r>
            <a:endParaRPr lang="en-US" altLang="en-US" sz="4000" dirty="0">
              <a:latin typeface="Arial Rounded MT Bold" pitchFamily="34" charset="0"/>
            </a:endParaRPr>
          </a:p>
        </p:txBody>
      </p:sp>
      <p:sp>
        <p:nvSpPr>
          <p:cNvPr id="3" name="Left Arrow 2">
            <a:hlinkClick r:id="rId3" action="ppaction://hlinksldjump"/>
          </p:cNvPr>
          <p:cNvSpPr/>
          <p:nvPr/>
        </p:nvSpPr>
        <p:spPr>
          <a:xfrm>
            <a:off x="304800" y="6172200"/>
            <a:ext cx="914400" cy="457200"/>
          </a:xfrm>
          <a:prstGeom prst="leftArrow">
            <a:avLst/>
          </a:prstGeom>
          <a:solidFill>
            <a:srgbClr val="78BE20"/>
          </a:solidFill>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3" descr="A close up of a sign&#10;&#10;Description automatically generated">
            <a:extLst>
              <a:ext uri="{FF2B5EF4-FFF2-40B4-BE49-F238E27FC236}">
                <a16:creationId xmlns:a16="http://schemas.microsoft.com/office/drawing/2014/main" id="{88854A5D-69CB-4E8E-A9E8-41F4888E01F6}"/>
              </a:ext>
            </a:extLst>
          </p:cNvPr>
          <p:cNvPicPr/>
          <p:nvPr/>
        </p:nvPicPr>
        <p:blipFill>
          <a:blip r:embed="rId4" cstate="print">
            <a:extLst>
              <a:ext uri="{28A0092B-C50C-407E-A947-70E740481C1C}">
                <a14:useLocalDpi xmlns:a14="http://schemas.microsoft.com/office/drawing/2010/main" val="0"/>
              </a:ext>
            </a:extLst>
          </a:blip>
          <a:stretch>
            <a:fillRect/>
          </a:stretch>
        </p:blipFill>
        <p:spPr bwMode="auto">
          <a:xfrm>
            <a:off x="258197" y="228600"/>
            <a:ext cx="539115" cy="685800"/>
          </a:xfrm>
          <a:prstGeom prst="rect">
            <a:avLst/>
          </a:prstGeom>
          <a:noFill/>
          <a:ln>
            <a:noFill/>
          </a:ln>
        </p:spPr>
      </p:pic>
      <p:sp>
        <p:nvSpPr>
          <p:cNvPr id="5" name="TextBox 4">
            <a:extLst>
              <a:ext uri="{FF2B5EF4-FFF2-40B4-BE49-F238E27FC236}">
                <a16:creationId xmlns:a16="http://schemas.microsoft.com/office/drawing/2014/main" id="{C99A3233-E72A-46FE-B7D9-F08E6780159F}"/>
              </a:ext>
            </a:extLst>
          </p:cNvPr>
          <p:cNvSpPr txBox="1"/>
          <p:nvPr/>
        </p:nvSpPr>
        <p:spPr>
          <a:xfrm>
            <a:off x="8305800" y="6244683"/>
            <a:ext cx="838200" cy="338554"/>
          </a:xfrm>
          <a:prstGeom prst="rect">
            <a:avLst/>
          </a:prstGeom>
          <a:noFill/>
        </p:spPr>
        <p:txBody>
          <a:bodyPr wrap="square" rtlCol="0">
            <a:spAutoFit/>
          </a:bodyPr>
          <a:lstStyle/>
          <a:p>
            <a:pPr algn="ctr"/>
            <a:r>
              <a:rPr lang="en-US" sz="1600" dirty="0">
                <a:latin typeface="Gill Sans MT" panose="020B0502020104020203" pitchFamily="34" charset="0"/>
              </a:rPr>
              <a:t>2025</a:t>
            </a:r>
          </a:p>
        </p:txBody>
      </p:sp>
      <p:pic>
        <p:nvPicPr>
          <p:cNvPr id="6" name="Picture 5">
            <a:extLst>
              <a:ext uri="{FF2B5EF4-FFF2-40B4-BE49-F238E27FC236}">
                <a16:creationId xmlns:a16="http://schemas.microsoft.com/office/drawing/2014/main" id="{34329094-775F-485E-9A3F-2844E759ED81}"/>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0526" t="24117" r="10526" b="22826"/>
          <a:stretch/>
        </p:blipFill>
        <p:spPr>
          <a:xfrm>
            <a:off x="7239000" y="76200"/>
            <a:ext cx="1828800" cy="670561"/>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1"/>
          <p:cNvSpPr txBox="1">
            <a:spLocks noChangeArrowheads="1"/>
          </p:cNvSpPr>
          <p:nvPr/>
        </p:nvSpPr>
        <p:spPr bwMode="auto">
          <a:xfrm>
            <a:off x="228600" y="533400"/>
            <a:ext cx="8763000"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rgbClr val="78BE20"/>
                </a:solidFill>
                <a:latin typeface="Arial Rounded MT Bold" pitchFamily="34" charset="0"/>
              </a:rPr>
              <a:t>W.I.S.E. Up – 300 Points</a:t>
            </a:r>
          </a:p>
          <a:p>
            <a:pPr algn="ctr" eaLnBrk="1" hangingPunct="1"/>
            <a:endParaRPr lang="en-US" altLang="en-US" sz="4000" dirty="0">
              <a:latin typeface="Arial Rounded MT Bold" pitchFamily="34" charset="0"/>
            </a:endParaRPr>
          </a:p>
          <a:p>
            <a:pPr algn="ctr" eaLnBrk="1" hangingPunct="1"/>
            <a:r>
              <a:rPr lang="en-US" sz="4000" dirty="0"/>
              <a:t>Adam teases you in the cafeteria about being adopted.  You decide to move to a different table. </a:t>
            </a:r>
          </a:p>
          <a:p>
            <a:pPr algn="ctr" eaLnBrk="1" hangingPunct="1"/>
            <a:endParaRPr lang="en-US" sz="4000" dirty="0"/>
          </a:p>
          <a:p>
            <a:pPr algn="ctr" eaLnBrk="1" hangingPunct="1"/>
            <a:r>
              <a:rPr lang="en-US" sz="4000" dirty="0"/>
              <a:t>Which W.I.S.E. Up method did you use?</a:t>
            </a:r>
          </a:p>
          <a:p>
            <a:pPr algn="ctr" eaLnBrk="1" hangingPunct="1"/>
            <a:endParaRPr lang="en-US" altLang="en-US" sz="4000" dirty="0">
              <a:latin typeface="Arial Rounded MT Bold" pitchFamily="34" charset="0"/>
            </a:endParaRPr>
          </a:p>
        </p:txBody>
      </p:sp>
      <p:sp>
        <p:nvSpPr>
          <p:cNvPr id="3" name="Left Arrow 2">
            <a:hlinkClick r:id="rId3" action="ppaction://hlinksldjump"/>
          </p:cNvPr>
          <p:cNvSpPr/>
          <p:nvPr/>
        </p:nvSpPr>
        <p:spPr>
          <a:xfrm>
            <a:off x="304800" y="6172200"/>
            <a:ext cx="914400" cy="457200"/>
          </a:xfrm>
          <a:prstGeom prst="leftArrow">
            <a:avLst/>
          </a:prstGeom>
          <a:solidFill>
            <a:srgbClr val="78BE20"/>
          </a:solidFill>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3" descr="A close up of a sign&#10;&#10;Description automatically generated">
            <a:extLst>
              <a:ext uri="{FF2B5EF4-FFF2-40B4-BE49-F238E27FC236}">
                <a16:creationId xmlns:a16="http://schemas.microsoft.com/office/drawing/2014/main" id="{CDA65F82-3C53-481C-A64C-16CDEB5DC9ED}"/>
              </a:ext>
            </a:extLst>
          </p:cNvPr>
          <p:cNvPicPr/>
          <p:nvPr/>
        </p:nvPicPr>
        <p:blipFill>
          <a:blip r:embed="rId4" cstate="print">
            <a:extLst>
              <a:ext uri="{28A0092B-C50C-407E-A947-70E740481C1C}">
                <a14:useLocalDpi xmlns:a14="http://schemas.microsoft.com/office/drawing/2010/main" val="0"/>
              </a:ext>
            </a:extLst>
          </a:blip>
          <a:stretch>
            <a:fillRect/>
          </a:stretch>
        </p:blipFill>
        <p:spPr bwMode="auto">
          <a:xfrm>
            <a:off x="317810" y="190500"/>
            <a:ext cx="539115" cy="685800"/>
          </a:xfrm>
          <a:prstGeom prst="rect">
            <a:avLst/>
          </a:prstGeom>
          <a:noFill/>
          <a:ln>
            <a:noFill/>
          </a:ln>
        </p:spPr>
      </p:pic>
      <p:sp>
        <p:nvSpPr>
          <p:cNvPr id="5" name="TextBox 4">
            <a:extLst>
              <a:ext uri="{FF2B5EF4-FFF2-40B4-BE49-F238E27FC236}">
                <a16:creationId xmlns:a16="http://schemas.microsoft.com/office/drawing/2014/main" id="{E8E28552-1145-4B72-874E-DEA287E04993}"/>
              </a:ext>
            </a:extLst>
          </p:cNvPr>
          <p:cNvSpPr txBox="1"/>
          <p:nvPr/>
        </p:nvSpPr>
        <p:spPr>
          <a:xfrm>
            <a:off x="8305800" y="6244683"/>
            <a:ext cx="838200" cy="338554"/>
          </a:xfrm>
          <a:prstGeom prst="rect">
            <a:avLst/>
          </a:prstGeom>
          <a:noFill/>
        </p:spPr>
        <p:txBody>
          <a:bodyPr wrap="square" rtlCol="0">
            <a:spAutoFit/>
          </a:bodyPr>
          <a:lstStyle/>
          <a:p>
            <a:pPr algn="ctr"/>
            <a:r>
              <a:rPr lang="en-US" sz="1600" dirty="0">
                <a:latin typeface="Gill Sans MT" panose="020B0502020104020203" pitchFamily="34" charset="0"/>
              </a:rPr>
              <a:t>2025</a:t>
            </a:r>
          </a:p>
        </p:txBody>
      </p:sp>
      <p:pic>
        <p:nvPicPr>
          <p:cNvPr id="6" name="Picture 5">
            <a:extLst>
              <a:ext uri="{FF2B5EF4-FFF2-40B4-BE49-F238E27FC236}">
                <a16:creationId xmlns:a16="http://schemas.microsoft.com/office/drawing/2014/main" id="{FD66BC8F-F766-4943-9B48-F459CB052B3A}"/>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0526" t="24117" r="10526" b="22826"/>
          <a:stretch/>
        </p:blipFill>
        <p:spPr>
          <a:xfrm>
            <a:off x="7239000" y="76200"/>
            <a:ext cx="1828800" cy="670561"/>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1"/>
          <p:cNvSpPr txBox="1">
            <a:spLocks noChangeArrowheads="1"/>
          </p:cNvSpPr>
          <p:nvPr/>
        </p:nvSpPr>
        <p:spPr bwMode="auto">
          <a:xfrm>
            <a:off x="304800" y="685800"/>
            <a:ext cx="8534400" cy="50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600" dirty="0">
                <a:solidFill>
                  <a:srgbClr val="78BE20"/>
                </a:solidFill>
                <a:latin typeface="Arial Rounded MT Bold" pitchFamily="34" charset="0"/>
              </a:rPr>
              <a:t>W.I.S.E. Up – 400 Points</a:t>
            </a:r>
          </a:p>
          <a:p>
            <a:pPr algn="ctr" eaLnBrk="1" hangingPunct="1"/>
            <a:endParaRPr lang="en-US" altLang="en-US" sz="3600" dirty="0">
              <a:latin typeface="Arial Rounded MT Bold" pitchFamily="34" charset="0"/>
            </a:endParaRPr>
          </a:p>
          <a:p>
            <a:pPr algn="ctr" eaLnBrk="1" hangingPunct="1"/>
            <a:r>
              <a:rPr lang="en-US" sz="3600" dirty="0"/>
              <a:t>Suzy assumes you are from China and asks, “Do you speak Chinese?” You respond by saying, “My birth family is from Korea.  Korea is close to China and they speak Korean.”  </a:t>
            </a:r>
          </a:p>
          <a:p>
            <a:pPr algn="ctr" eaLnBrk="1" hangingPunct="1"/>
            <a:endParaRPr lang="en-US" sz="3600" dirty="0"/>
          </a:p>
          <a:p>
            <a:pPr algn="ctr" eaLnBrk="1" hangingPunct="1"/>
            <a:r>
              <a:rPr lang="en-US" sz="3600" dirty="0"/>
              <a:t>Which W.I.S.E. Up method did you use?</a:t>
            </a:r>
            <a:endParaRPr lang="en-US" altLang="en-US" sz="3600" dirty="0">
              <a:latin typeface="Arial Rounded MT Bold" pitchFamily="34" charset="0"/>
            </a:endParaRPr>
          </a:p>
        </p:txBody>
      </p:sp>
      <p:sp>
        <p:nvSpPr>
          <p:cNvPr id="3" name="Left Arrow 2">
            <a:hlinkClick r:id="rId3" action="ppaction://hlinksldjump"/>
          </p:cNvPr>
          <p:cNvSpPr/>
          <p:nvPr/>
        </p:nvSpPr>
        <p:spPr>
          <a:xfrm>
            <a:off x="304800" y="6172200"/>
            <a:ext cx="914400" cy="457200"/>
          </a:xfrm>
          <a:prstGeom prst="leftArrow">
            <a:avLst/>
          </a:prstGeom>
          <a:solidFill>
            <a:srgbClr val="78BE20"/>
          </a:solidFill>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3" descr="A close up of a sign&#10;&#10;Description automatically generated">
            <a:extLst>
              <a:ext uri="{FF2B5EF4-FFF2-40B4-BE49-F238E27FC236}">
                <a16:creationId xmlns:a16="http://schemas.microsoft.com/office/drawing/2014/main" id="{69CFAB62-31E8-4297-9E20-3BF906F0B268}"/>
              </a:ext>
            </a:extLst>
          </p:cNvPr>
          <p:cNvPicPr/>
          <p:nvPr/>
        </p:nvPicPr>
        <p:blipFill>
          <a:blip r:embed="rId4" cstate="print">
            <a:extLst>
              <a:ext uri="{28A0092B-C50C-407E-A947-70E740481C1C}">
                <a14:useLocalDpi xmlns:a14="http://schemas.microsoft.com/office/drawing/2010/main" val="0"/>
              </a:ext>
            </a:extLst>
          </a:blip>
          <a:stretch>
            <a:fillRect/>
          </a:stretch>
        </p:blipFill>
        <p:spPr bwMode="auto">
          <a:xfrm>
            <a:off x="245187" y="228600"/>
            <a:ext cx="539115" cy="685800"/>
          </a:xfrm>
          <a:prstGeom prst="rect">
            <a:avLst/>
          </a:prstGeom>
          <a:noFill/>
          <a:ln>
            <a:noFill/>
          </a:ln>
        </p:spPr>
      </p:pic>
      <p:sp>
        <p:nvSpPr>
          <p:cNvPr id="5" name="TextBox 4">
            <a:extLst>
              <a:ext uri="{FF2B5EF4-FFF2-40B4-BE49-F238E27FC236}">
                <a16:creationId xmlns:a16="http://schemas.microsoft.com/office/drawing/2014/main" id="{8B0AC609-EA39-4F80-80EC-BB0F51A0000A}"/>
              </a:ext>
            </a:extLst>
          </p:cNvPr>
          <p:cNvSpPr txBox="1"/>
          <p:nvPr/>
        </p:nvSpPr>
        <p:spPr>
          <a:xfrm>
            <a:off x="8305800" y="6244683"/>
            <a:ext cx="838200" cy="338554"/>
          </a:xfrm>
          <a:prstGeom prst="rect">
            <a:avLst/>
          </a:prstGeom>
          <a:noFill/>
        </p:spPr>
        <p:txBody>
          <a:bodyPr wrap="square" rtlCol="0">
            <a:spAutoFit/>
          </a:bodyPr>
          <a:lstStyle/>
          <a:p>
            <a:pPr algn="ctr"/>
            <a:r>
              <a:rPr lang="en-US" sz="1600" dirty="0">
                <a:latin typeface="Gill Sans MT" panose="020B0502020104020203" pitchFamily="34" charset="0"/>
              </a:rPr>
              <a:t>2025</a:t>
            </a:r>
          </a:p>
        </p:txBody>
      </p:sp>
      <p:pic>
        <p:nvPicPr>
          <p:cNvPr id="6" name="Picture 5">
            <a:extLst>
              <a:ext uri="{FF2B5EF4-FFF2-40B4-BE49-F238E27FC236}">
                <a16:creationId xmlns:a16="http://schemas.microsoft.com/office/drawing/2014/main" id="{C6291BCB-15CA-4AEA-BE17-EC1FA858D165}"/>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0526" t="24117" r="10526" b="22826"/>
          <a:stretch/>
        </p:blipFill>
        <p:spPr>
          <a:xfrm>
            <a:off x="7239000" y="76200"/>
            <a:ext cx="1828800" cy="670561"/>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1"/>
          <p:cNvSpPr txBox="1">
            <a:spLocks noChangeArrowheads="1"/>
          </p:cNvSpPr>
          <p:nvPr/>
        </p:nvSpPr>
        <p:spPr bwMode="auto">
          <a:xfrm>
            <a:off x="685800" y="1219200"/>
            <a:ext cx="80772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rgbClr val="78BE20"/>
                </a:solidFill>
                <a:latin typeface="Arial Rounded MT Bold" pitchFamily="34" charset="0"/>
              </a:rPr>
              <a:t>W.I.S.E. Up – 500 Points</a:t>
            </a:r>
          </a:p>
          <a:p>
            <a:pPr algn="ctr" eaLnBrk="1" hangingPunct="1"/>
            <a:endParaRPr lang="en-US" altLang="en-US" sz="4000" dirty="0">
              <a:latin typeface="Arial Rounded MT Bold" pitchFamily="34" charset="0"/>
            </a:endParaRPr>
          </a:p>
          <a:p>
            <a:pPr algn="ctr" eaLnBrk="1" hangingPunct="1"/>
            <a:r>
              <a:rPr lang="en-US" sz="4000" dirty="0"/>
              <a:t>What is one thing you would consider before answering a question someone has asked about you or your family?</a:t>
            </a:r>
            <a:endParaRPr lang="en-US" altLang="en-US" sz="4000" dirty="0">
              <a:latin typeface="Arial Rounded MT Bold" pitchFamily="34" charset="0"/>
            </a:endParaRPr>
          </a:p>
        </p:txBody>
      </p:sp>
      <p:sp>
        <p:nvSpPr>
          <p:cNvPr id="3" name="Left Arrow 2">
            <a:hlinkClick r:id="rId3" action="ppaction://hlinksldjump"/>
          </p:cNvPr>
          <p:cNvSpPr/>
          <p:nvPr/>
        </p:nvSpPr>
        <p:spPr>
          <a:xfrm>
            <a:off x="304800" y="6172200"/>
            <a:ext cx="914400" cy="457200"/>
          </a:xfrm>
          <a:prstGeom prst="leftArrow">
            <a:avLst/>
          </a:prstGeom>
          <a:solidFill>
            <a:srgbClr val="78BE20"/>
          </a:solidFill>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3" descr="A close up of a sign&#10;&#10;Description automatically generated">
            <a:extLst>
              <a:ext uri="{FF2B5EF4-FFF2-40B4-BE49-F238E27FC236}">
                <a16:creationId xmlns:a16="http://schemas.microsoft.com/office/drawing/2014/main" id="{26F9E0C1-475D-47D0-B05C-2347C04872A7}"/>
              </a:ext>
            </a:extLst>
          </p:cNvPr>
          <p:cNvPicPr/>
          <p:nvPr/>
        </p:nvPicPr>
        <p:blipFill>
          <a:blip r:embed="rId4" cstate="print">
            <a:extLst>
              <a:ext uri="{28A0092B-C50C-407E-A947-70E740481C1C}">
                <a14:useLocalDpi xmlns:a14="http://schemas.microsoft.com/office/drawing/2010/main" val="0"/>
              </a:ext>
            </a:extLst>
          </a:blip>
          <a:stretch>
            <a:fillRect/>
          </a:stretch>
        </p:blipFill>
        <p:spPr bwMode="auto">
          <a:xfrm>
            <a:off x="222885" y="228600"/>
            <a:ext cx="539115" cy="685800"/>
          </a:xfrm>
          <a:prstGeom prst="rect">
            <a:avLst/>
          </a:prstGeom>
          <a:noFill/>
          <a:ln>
            <a:noFill/>
          </a:ln>
        </p:spPr>
      </p:pic>
      <p:sp>
        <p:nvSpPr>
          <p:cNvPr id="5" name="TextBox 4">
            <a:extLst>
              <a:ext uri="{FF2B5EF4-FFF2-40B4-BE49-F238E27FC236}">
                <a16:creationId xmlns:a16="http://schemas.microsoft.com/office/drawing/2014/main" id="{B884EB00-B74B-47E6-9976-44AC52CD2BDB}"/>
              </a:ext>
            </a:extLst>
          </p:cNvPr>
          <p:cNvSpPr txBox="1"/>
          <p:nvPr/>
        </p:nvSpPr>
        <p:spPr>
          <a:xfrm>
            <a:off x="8305800" y="6244683"/>
            <a:ext cx="838200" cy="338554"/>
          </a:xfrm>
          <a:prstGeom prst="rect">
            <a:avLst/>
          </a:prstGeom>
          <a:noFill/>
        </p:spPr>
        <p:txBody>
          <a:bodyPr wrap="square" rtlCol="0">
            <a:spAutoFit/>
          </a:bodyPr>
          <a:lstStyle/>
          <a:p>
            <a:pPr algn="ctr"/>
            <a:r>
              <a:rPr lang="en-US" sz="1600" dirty="0">
                <a:latin typeface="Gill Sans MT" panose="020B0502020104020203" pitchFamily="34" charset="0"/>
              </a:rPr>
              <a:t>2025</a:t>
            </a:r>
          </a:p>
        </p:txBody>
      </p:sp>
      <p:pic>
        <p:nvPicPr>
          <p:cNvPr id="6" name="Picture 5">
            <a:extLst>
              <a:ext uri="{FF2B5EF4-FFF2-40B4-BE49-F238E27FC236}">
                <a16:creationId xmlns:a16="http://schemas.microsoft.com/office/drawing/2014/main" id="{0F1AFCC5-2807-4CAE-BEC2-D4FA41B19A1E}"/>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0526" t="24117" r="10526" b="22826"/>
          <a:stretch/>
        </p:blipFill>
        <p:spPr>
          <a:xfrm>
            <a:off x="7239000" y="76200"/>
            <a:ext cx="1828800" cy="670561"/>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Box 1"/>
          <p:cNvSpPr txBox="1">
            <a:spLocks noChangeArrowheads="1"/>
          </p:cNvSpPr>
          <p:nvPr/>
        </p:nvSpPr>
        <p:spPr bwMode="auto">
          <a:xfrm>
            <a:off x="988741" y="445873"/>
            <a:ext cx="71628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rgbClr val="500778"/>
                </a:solidFill>
                <a:latin typeface="Arial Rounded MT Bold" pitchFamily="34" charset="0"/>
              </a:rPr>
              <a:t>Adoption – 100 Points</a:t>
            </a:r>
          </a:p>
          <a:p>
            <a:pPr algn="ctr" eaLnBrk="1" hangingPunct="1"/>
            <a:endParaRPr lang="en-US" altLang="en-US" sz="4000" dirty="0">
              <a:latin typeface="Arial Rounded MT Bold" pitchFamily="34" charset="0"/>
            </a:endParaRPr>
          </a:p>
          <a:p>
            <a:pPr algn="ctr" eaLnBrk="1" hangingPunct="1"/>
            <a:r>
              <a:rPr lang="en-US" sz="4000" dirty="0"/>
              <a:t>What is one way to represent your idea of family?</a:t>
            </a:r>
            <a:endParaRPr lang="en-US" altLang="en-US" sz="4000" dirty="0">
              <a:latin typeface="Arial Rounded MT Bold" pitchFamily="34" charset="0"/>
            </a:endParaRPr>
          </a:p>
        </p:txBody>
      </p:sp>
      <p:sp>
        <p:nvSpPr>
          <p:cNvPr id="3" name="Left Arrow 2">
            <a:hlinkClick r:id="rId3" action="ppaction://hlinksldjump"/>
          </p:cNvPr>
          <p:cNvSpPr/>
          <p:nvPr/>
        </p:nvSpPr>
        <p:spPr>
          <a:xfrm>
            <a:off x="304800" y="6172200"/>
            <a:ext cx="914400" cy="457200"/>
          </a:xfrm>
          <a:prstGeom prst="leftArrow">
            <a:avLst/>
          </a:prstGeom>
          <a:solidFill>
            <a:srgbClr val="500778"/>
          </a:solidFill>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3">
            <a:extLst>
              <a:ext uri="{FF2B5EF4-FFF2-40B4-BE49-F238E27FC236}">
                <a16:creationId xmlns:a16="http://schemas.microsoft.com/office/drawing/2014/main" id="{04034934-86DE-43A0-BEDD-33746E90870C}"/>
              </a:ext>
            </a:extLst>
          </p:cNvPr>
          <p:cNvPicPr/>
          <p:nvPr/>
        </p:nvPicPr>
        <p:blipFill>
          <a:blip r:embed="rId4"/>
          <a:srcRect t="108" b="108"/>
          <a:stretch>
            <a:fillRect/>
          </a:stretch>
        </p:blipFill>
        <p:spPr bwMode="auto">
          <a:xfrm>
            <a:off x="2534579" y="3201520"/>
            <a:ext cx="4071124" cy="3025697"/>
          </a:xfrm>
          <a:prstGeom prst="rect">
            <a:avLst/>
          </a:prstGeom>
          <a:ln>
            <a:noFill/>
          </a:ln>
          <a:extLst>
            <a:ext uri="{53640926-AAD7-44D8-BBD7-CCE9431645EC}">
              <a14:shadowObscured xmlns:a14="http://schemas.microsoft.com/office/drawing/2010/main"/>
            </a:ext>
          </a:extLst>
        </p:spPr>
      </p:pic>
      <p:pic>
        <p:nvPicPr>
          <p:cNvPr id="5" name="Picture 4" descr="A close up of a sign&#10;&#10;Description automatically generated">
            <a:extLst>
              <a:ext uri="{FF2B5EF4-FFF2-40B4-BE49-F238E27FC236}">
                <a16:creationId xmlns:a16="http://schemas.microsoft.com/office/drawing/2014/main" id="{84AFC48B-025A-4D49-B3E6-1BF2E788031B}"/>
              </a:ext>
            </a:extLst>
          </p:cNvPr>
          <p:cNvPicPr/>
          <p:nvPr/>
        </p:nvPicPr>
        <p:blipFill>
          <a:blip r:embed="rId5" cstate="print">
            <a:extLst>
              <a:ext uri="{28A0092B-C50C-407E-A947-70E740481C1C}">
                <a14:useLocalDpi xmlns:a14="http://schemas.microsoft.com/office/drawing/2010/main" val="0"/>
              </a:ext>
            </a:extLst>
          </a:blip>
          <a:stretch>
            <a:fillRect/>
          </a:stretch>
        </p:blipFill>
        <p:spPr bwMode="auto">
          <a:xfrm>
            <a:off x="222885" y="193288"/>
            <a:ext cx="539115" cy="685800"/>
          </a:xfrm>
          <a:prstGeom prst="rect">
            <a:avLst/>
          </a:prstGeom>
          <a:noFill/>
          <a:ln>
            <a:noFill/>
          </a:ln>
        </p:spPr>
      </p:pic>
      <p:sp>
        <p:nvSpPr>
          <p:cNvPr id="6" name="TextBox 5">
            <a:extLst>
              <a:ext uri="{FF2B5EF4-FFF2-40B4-BE49-F238E27FC236}">
                <a16:creationId xmlns:a16="http://schemas.microsoft.com/office/drawing/2014/main" id="{8727C035-60C6-491B-A84B-F41618B69F71}"/>
              </a:ext>
            </a:extLst>
          </p:cNvPr>
          <p:cNvSpPr txBox="1"/>
          <p:nvPr/>
        </p:nvSpPr>
        <p:spPr>
          <a:xfrm>
            <a:off x="8305800" y="6244683"/>
            <a:ext cx="838200" cy="338554"/>
          </a:xfrm>
          <a:prstGeom prst="rect">
            <a:avLst/>
          </a:prstGeom>
          <a:noFill/>
        </p:spPr>
        <p:txBody>
          <a:bodyPr wrap="square" rtlCol="0">
            <a:spAutoFit/>
          </a:bodyPr>
          <a:lstStyle/>
          <a:p>
            <a:pPr algn="ctr"/>
            <a:r>
              <a:rPr lang="en-US" sz="1600" dirty="0">
                <a:latin typeface="Gill Sans MT" panose="020B0502020104020203" pitchFamily="34" charset="0"/>
              </a:rPr>
              <a:t>2025</a:t>
            </a:r>
          </a:p>
        </p:txBody>
      </p:sp>
      <p:pic>
        <p:nvPicPr>
          <p:cNvPr id="7" name="Picture 6">
            <a:extLst>
              <a:ext uri="{FF2B5EF4-FFF2-40B4-BE49-F238E27FC236}">
                <a16:creationId xmlns:a16="http://schemas.microsoft.com/office/drawing/2014/main" id="{D54B1930-00DC-499E-8ADB-BB82F29BCFA5}"/>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10526" t="24117" r="10526" b="22826"/>
          <a:stretch/>
        </p:blipFill>
        <p:spPr>
          <a:xfrm>
            <a:off x="7239000" y="76200"/>
            <a:ext cx="1828800" cy="670561"/>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1"/>
          <p:cNvSpPr txBox="1">
            <a:spLocks noChangeArrowheads="1"/>
          </p:cNvSpPr>
          <p:nvPr/>
        </p:nvSpPr>
        <p:spPr bwMode="auto">
          <a:xfrm>
            <a:off x="1066800" y="1219200"/>
            <a:ext cx="76200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rgbClr val="500778"/>
                </a:solidFill>
                <a:latin typeface="Arial Rounded MT Bold" pitchFamily="34" charset="0"/>
              </a:rPr>
              <a:t>Adoption  – 200 Points</a:t>
            </a:r>
          </a:p>
          <a:p>
            <a:pPr algn="ctr" eaLnBrk="1" hangingPunct="1"/>
            <a:endParaRPr lang="en-US" altLang="en-US" sz="4000" dirty="0">
              <a:latin typeface="Arial Rounded MT Bold" pitchFamily="34" charset="0"/>
            </a:endParaRPr>
          </a:p>
          <a:p>
            <a:pPr algn="ctr" eaLnBrk="1" hangingPunct="1"/>
            <a:r>
              <a:rPr lang="en-US" sz="4000" dirty="0"/>
              <a:t>True or False: </a:t>
            </a:r>
          </a:p>
          <a:p>
            <a:pPr algn="ctr" eaLnBrk="1" hangingPunct="1"/>
            <a:endParaRPr lang="en-US" sz="4000" dirty="0"/>
          </a:p>
          <a:p>
            <a:pPr algn="ctr" eaLnBrk="1" hangingPunct="1"/>
            <a:r>
              <a:rPr lang="en-US" sz="4000" dirty="0"/>
              <a:t>All adopted kids have questions about their adoption.</a:t>
            </a:r>
            <a:endParaRPr lang="en-US" altLang="en-US" sz="4000" dirty="0">
              <a:latin typeface="Arial Rounded MT Bold" pitchFamily="34" charset="0"/>
            </a:endParaRPr>
          </a:p>
        </p:txBody>
      </p:sp>
      <p:sp>
        <p:nvSpPr>
          <p:cNvPr id="3" name="Left Arrow 2">
            <a:hlinkClick r:id="rId3" action="ppaction://hlinksldjump"/>
          </p:cNvPr>
          <p:cNvSpPr/>
          <p:nvPr/>
        </p:nvSpPr>
        <p:spPr>
          <a:xfrm>
            <a:off x="304800" y="6172200"/>
            <a:ext cx="914400" cy="457200"/>
          </a:xfrm>
          <a:prstGeom prst="leftArrow">
            <a:avLst/>
          </a:prstGeom>
          <a:solidFill>
            <a:srgbClr val="500778"/>
          </a:solidFill>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3" descr="A close up of a sign&#10;&#10;Description automatically generated">
            <a:extLst>
              <a:ext uri="{FF2B5EF4-FFF2-40B4-BE49-F238E27FC236}">
                <a16:creationId xmlns:a16="http://schemas.microsoft.com/office/drawing/2014/main" id="{52108AC5-550A-42AD-9FC0-3F2CB30E497D}"/>
              </a:ext>
            </a:extLst>
          </p:cNvPr>
          <p:cNvPicPr/>
          <p:nvPr/>
        </p:nvPicPr>
        <p:blipFill>
          <a:blip r:embed="rId4" cstate="print">
            <a:extLst>
              <a:ext uri="{28A0092B-C50C-407E-A947-70E740481C1C}">
                <a14:useLocalDpi xmlns:a14="http://schemas.microsoft.com/office/drawing/2010/main" val="0"/>
              </a:ext>
            </a:extLst>
          </a:blip>
          <a:stretch>
            <a:fillRect/>
          </a:stretch>
        </p:blipFill>
        <p:spPr bwMode="auto">
          <a:xfrm>
            <a:off x="252622" y="211873"/>
            <a:ext cx="539115" cy="685800"/>
          </a:xfrm>
          <a:prstGeom prst="rect">
            <a:avLst/>
          </a:prstGeom>
          <a:noFill/>
          <a:ln>
            <a:noFill/>
          </a:ln>
        </p:spPr>
      </p:pic>
      <p:sp>
        <p:nvSpPr>
          <p:cNvPr id="5" name="TextBox 4">
            <a:extLst>
              <a:ext uri="{FF2B5EF4-FFF2-40B4-BE49-F238E27FC236}">
                <a16:creationId xmlns:a16="http://schemas.microsoft.com/office/drawing/2014/main" id="{304D2738-C1FE-4D98-9B94-61496592CF28}"/>
              </a:ext>
            </a:extLst>
          </p:cNvPr>
          <p:cNvSpPr txBox="1"/>
          <p:nvPr/>
        </p:nvSpPr>
        <p:spPr>
          <a:xfrm>
            <a:off x="8305800" y="6244683"/>
            <a:ext cx="838200" cy="338554"/>
          </a:xfrm>
          <a:prstGeom prst="rect">
            <a:avLst/>
          </a:prstGeom>
          <a:noFill/>
        </p:spPr>
        <p:txBody>
          <a:bodyPr wrap="square" rtlCol="0">
            <a:spAutoFit/>
          </a:bodyPr>
          <a:lstStyle/>
          <a:p>
            <a:pPr algn="ctr"/>
            <a:r>
              <a:rPr lang="en-US" sz="1600" dirty="0">
                <a:latin typeface="Gill Sans MT" panose="020B0502020104020203" pitchFamily="34" charset="0"/>
              </a:rPr>
              <a:t>2025</a:t>
            </a:r>
          </a:p>
        </p:txBody>
      </p:sp>
      <p:pic>
        <p:nvPicPr>
          <p:cNvPr id="6" name="Picture 5">
            <a:extLst>
              <a:ext uri="{FF2B5EF4-FFF2-40B4-BE49-F238E27FC236}">
                <a16:creationId xmlns:a16="http://schemas.microsoft.com/office/drawing/2014/main" id="{E64891DE-6EAF-4BCC-8DC3-6C78D5F0C3C1}"/>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0526" t="24117" r="10526" b="22826"/>
          <a:stretch/>
        </p:blipFill>
        <p:spPr>
          <a:xfrm>
            <a:off x="7239000" y="76200"/>
            <a:ext cx="1828800" cy="670561"/>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Box 1"/>
          <p:cNvSpPr txBox="1">
            <a:spLocks noChangeArrowheads="1"/>
          </p:cNvSpPr>
          <p:nvPr/>
        </p:nvSpPr>
        <p:spPr bwMode="auto">
          <a:xfrm>
            <a:off x="762000" y="1155442"/>
            <a:ext cx="79248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rgbClr val="500778"/>
                </a:solidFill>
                <a:latin typeface="Arial Rounded MT Bold" pitchFamily="34" charset="0"/>
              </a:rPr>
              <a:t>Adoption – 300 Points</a:t>
            </a:r>
          </a:p>
          <a:p>
            <a:pPr algn="ctr" eaLnBrk="1" hangingPunct="1"/>
            <a:endParaRPr lang="en-US" sz="4000" dirty="0"/>
          </a:p>
          <a:p>
            <a:pPr algn="ctr" eaLnBrk="1" hangingPunct="1"/>
            <a:r>
              <a:rPr lang="en-US" sz="4000" dirty="0"/>
              <a:t>Name a feeling kids might have about being adopted.</a:t>
            </a:r>
            <a:endParaRPr lang="en-US" altLang="en-US" sz="4000" dirty="0">
              <a:latin typeface="Arial Rounded MT Bold" pitchFamily="34" charset="0"/>
            </a:endParaRPr>
          </a:p>
        </p:txBody>
      </p:sp>
      <p:sp>
        <p:nvSpPr>
          <p:cNvPr id="3" name="Left Arrow 2">
            <a:hlinkClick r:id="rId3" action="ppaction://hlinksldjump"/>
          </p:cNvPr>
          <p:cNvSpPr/>
          <p:nvPr/>
        </p:nvSpPr>
        <p:spPr>
          <a:xfrm>
            <a:off x="304800" y="6172200"/>
            <a:ext cx="914400" cy="457200"/>
          </a:xfrm>
          <a:prstGeom prst="leftArrow">
            <a:avLst/>
          </a:prstGeom>
          <a:solidFill>
            <a:srgbClr val="500778"/>
          </a:solidFill>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3" descr="A close up of a sign&#10;&#10;Description automatically generated">
            <a:extLst>
              <a:ext uri="{FF2B5EF4-FFF2-40B4-BE49-F238E27FC236}">
                <a16:creationId xmlns:a16="http://schemas.microsoft.com/office/drawing/2014/main" id="{C402BB8F-EE29-49CC-8AB6-C487BE49E448}"/>
              </a:ext>
            </a:extLst>
          </p:cNvPr>
          <p:cNvPicPr/>
          <p:nvPr/>
        </p:nvPicPr>
        <p:blipFill>
          <a:blip r:embed="rId4" cstate="print">
            <a:extLst>
              <a:ext uri="{28A0092B-C50C-407E-A947-70E740481C1C}">
                <a14:useLocalDpi xmlns:a14="http://schemas.microsoft.com/office/drawing/2010/main" val="0"/>
              </a:ext>
            </a:extLst>
          </a:blip>
          <a:stretch>
            <a:fillRect/>
          </a:stretch>
        </p:blipFill>
        <p:spPr bwMode="auto">
          <a:xfrm>
            <a:off x="260195" y="228600"/>
            <a:ext cx="539115" cy="685800"/>
          </a:xfrm>
          <a:prstGeom prst="rect">
            <a:avLst/>
          </a:prstGeom>
          <a:noFill/>
          <a:ln>
            <a:noFill/>
          </a:ln>
        </p:spPr>
      </p:pic>
      <p:sp>
        <p:nvSpPr>
          <p:cNvPr id="5" name="TextBox 4">
            <a:extLst>
              <a:ext uri="{FF2B5EF4-FFF2-40B4-BE49-F238E27FC236}">
                <a16:creationId xmlns:a16="http://schemas.microsoft.com/office/drawing/2014/main" id="{707BB136-C3D9-4F83-8A36-0102E44D80A4}"/>
              </a:ext>
            </a:extLst>
          </p:cNvPr>
          <p:cNvSpPr txBox="1"/>
          <p:nvPr/>
        </p:nvSpPr>
        <p:spPr>
          <a:xfrm>
            <a:off x="8305800" y="6244683"/>
            <a:ext cx="838200" cy="338554"/>
          </a:xfrm>
          <a:prstGeom prst="rect">
            <a:avLst/>
          </a:prstGeom>
          <a:noFill/>
        </p:spPr>
        <p:txBody>
          <a:bodyPr wrap="square" rtlCol="0">
            <a:spAutoFit/>
          </a:bodyPr>
          <a:lstStyle/>
          <a:p>
            <a:pPr algn="ctr"/>
            <a:r>
              <a:rPr lang="en-US" sz="1600" dirty="0">
                <a:latin typeface="Gill Sans MT" panose="020B0502020104020203" pitchFamily="34" charset="0"/>
              </a:rPr>
              <a:t>2025</a:t>
            </a:r>
          </a:p>
        </p:txBody>
      </p:sp>
      <p:pic>
        <p:nvPicPr>
          <p:cNvPr id="6" name="Picture 5">
            <a:extLst>
              <a:ext uri="{FF2B5EF4-FFF2-40B4-BE49-F238E27FC236}">
                <a16:creationId xmlns:a16="http://schemas.microsoft.com/office/drawing/2014/main" id="{10087964-DAFF-42CB-8892-0685D99DB783}"/>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0526" t="24117" r="10526" b="22826"/>
          <a:stretch/>
        </p:blipFill>
        <p:spPr>
          <a:xfrm>
            <a:off x="7239000" y="76200"/>
            <a:ext cx="1828800" cy="670561"/>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Box 1"/>
          <p:cNvSpPr txBox="1">
            <a:spLocks noChangeArrowheads="1"/>
          </p:cNvSpPr>
          <p:nvPr/>
        </p:nvSpPr>
        <p:spPr bwMode="auto">
          <a:xfrm>
            <a:off x="1386840" y="722056"/>
            <a:ext cx="67818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rgbClr val="500778"/>
                </a:solidFill>
                <a:latin typeface="Arial Rounded MT Bold" pitchFamily="34" charset="0"/>
              </a:rPr>
              <a:t>Adoption – 400 Points</a:t>
            </a:r>
          </a:p>
          <a:p>
            <a:pPr algn="ctr" eaLnBrk="1" hangingPunct="1"/>
            <a:endParaRPr lang="en-US" altLang="en-US" sz="4000" dirty="0">
              <a:latin typeface="Arial Rounded MT Bold" pitchFamily="34" charset="0"/>
            </a:endParaRPr>
          </a:p>
          <a:p>
            <a:pPr algn="ctr" eaLnBrk="1" hangingPunct="1"/>
            <a:r>
              <a:rPr lang="en-US" sz="4000" dirty="0"/>
              <a:t>Name someone you can talk to when you have questions or difficult feelings about your adoption?</a:t>
            </a:r>
            <a:endParaRPr lang="en-US" altLang="en-US" sz="4000" dirty="0">
              <a:latin typeface="Arial Rounded MT Bold" pitchFamily="34" charset="0"/>
            </a:endParaRPr>
          </a:p>
        </p:txBody>
      </p:sp>
      <p:sp>
        <p:nvSpPr>
          <p:cNvPr id="3" name="Left Arrow 2">
            <a:hlinkClick r:id="rId3" action="ppaction://hlinksldjump"/>
          </p:cNvPr>
          <p:cNvSpPr/>
          <p:nvPr/>
        </p:nvSpPr>
        <p:spPr>
          <a:xfrm>
            <a:off x="304800" y="6172200"/>
            <a:ext cx="914400" cy="457200"/>
          </a:xfrm>
          <a:prstGeom prst="leftArrow">
            <a:avLst/>
          </a:prstGeom>
          <a:solidFill>
            <a:srgbClr val="500778"/>
          </a:solidFill>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3" descr="A close up of a sign&#10;&#10;Description automatically generated">
            <a:extLst>
              <a:ext uri="{FF2B5EF4-FFF2-40B4-BE49-F238E27FC236}">
                <a16:creationId xmlns:a16="http://schemas.microsoft.com/office/drawing/2014/main" id="{33C92E2A-A28D-45E4-B9DF-0610FBAE643D}"/>
              </a:ext>
            </a:extLst>
          </p:cNvPr>
          <p:cNvPicPr/>
          <p:nvPr/>
        </p:nvPicPr>
        <p:blipFill>
          <a:blip r:embed="rId4" cstate="print">
            <a:extLst>
              <a:ext uri="{28A0092B-C50C-407E-A947-70E740481C1C}">
                <a14:useLocalDpi xmlns:a14="http://schemas.microsoft.com/office/drawing/2010/main" val="0"/>
              </a:ext>
            </a:extLst>
          </a:blip>
          <a:stretch>
            <a:fillRect/>
          </a:stretch>
        </p:blipFill>
        <p:spPr bwMode="auto">
          <a:xfrm>
            <a:off x="304800" y="228600"/>
            <a:ext cx="539115" cy="685800"/>
          </a:xfrm>
          <a:prstGeom prst="rect">
            <a:avLst/>
          </a:prstGeom>
          <a:noFill/>
          <a:ln>
            <a:noFill/>
          </a:ln>
        </p:spPr>
      </p:pic>
      <p:sp>
        <p:nvSpPr>
          <p:cNvPr id="5" name="TextBox 4">
            <a:extLst>
              <a:ext uri="{FF2B5EF4-FFF2-40B4-BE49-F238E27FC236}">
                <a16:creationId xmlns:a16="http://schemas.microsoft.com/office/drawing/2014/main" id="{B2259F5F-5487-4E93-9D3D-0003385B0BCD}"/>
              </a:ext>
            </a:extLst>
          </p:cNvPr>
          <p:cNvSpPr txBox="1"/>
          <p:nvPr/>
        </p:nvSpPr>
        <p:spPr>
          <a:xfrm>
            <a:off x="8305800" y="6244683"/>
            <a:ext cx="838200" cy="338554"/>
          </a:xfrm>
          <a:prstGeom prst="rect">
            <a:avLst/>
          </a:prstGeom>
          <a:noFill/>
        </p:spPr>
        <p:txBody>
          <a:bodyPr wrap="square" rtlCol="0">
            <a:spAutoFit/>
          </a:bodyPr>
          <a:lstStyle/>
          <a:p>
            <a:pPr algn="ctr"/>
            <a:r>
              <a:rPr lang="en-US" sz="1600" dirty="0">
                <a:latin typeface="Gill Sans MT" panose="020B0502020104020203" pitchFamily="34" charset="0"/>
              </a:rPr>
              <a:t>2025</a:t>
            </a:r>
          </a:p>
        </p:txBody>
      </p:sp>
      <p:pic>
        <p:nvPicPr>
          <p:cNvPr id="6" name="Picture 5">
            <a:extLst>
              <a:ext uri="{FF2B5EF4-FFF2-40B4-BE49-F238E27FC236}">
                <a16:creationId xmlns:a16="http://schemas.microsoft.com/office/drawing/2014/main" id="{524FCE00-4F55-421D-8606-CD4BB520EEFB}"/>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0526" t="24117" r="10526" b="22826"/>
          <a:stretch/>
        </p:blipFill>
        <p:spPr>
          <a:xfrm>
            <a:off x="7239000" y="76200"/>
            <a:ext cx="1828800" cy="670561"/>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1"/>
          <p:cNvSpPr txBox="1">
            <a:spLocks noChangeArrowheads="1"/>
          </p:cNvSpPr>
          <p:nvPr/>
        </p:nvSpPr>
        <p:spPr bwMode="auto">
          <a:xfrm>
            <a:off x="1371600" y="1219200"/>
            <a:ext cx="67818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rgbClr val="500778"/>
                </a:solidFill>
                <a:latin typeface="Arial Rounded MT Bold" pitchFamily="34" charset="0"/>
              </a:rPr>
              <a:t>Adoption – 500 Points</a:t>
            </a:r>
          </a:p>
          <a:p>
            <a:pPr algn="ctr" eaLnBrk="1" hangingPunct="1"/>
            <a:endParaRPr lang="en-US" altLang="en-US" sz="4000" dirty="0">
              <a:latin typeface="Arial Rounded MT Bold" pitchFamily="34" charset="0"/>
            </a:endParaRPr>
          </a:p>
          <a:p>
            <a:pPr algn="ctr" eaLnBrk="1" hangingPunct="1"/>
            <a:r>
              <a:rPr lang="en-US" sz="4000" dirty="0"/>
              <a:t>If you are able to send letters and talk to your birth family, your adoption is considered to be an ________ adoption.</a:t>
            </a:r>
            <a:endParaRPr lang="en-US" altLang="en-US" sz="4000" dirty="0">
              <a:latin typeface="Arial Rounded MT Bold" pitchFamily="34" charset="0"/>
            </a:endParaRPr>
          </a:p>
        </p:txBody>
      </p:sp>
      <p:sp>
        <p:nvSpPr>
          <p:cNvPr id="3" name="Left Arrow 2">
            <a:hlinkClick r:id="rId3" action="ppaction://hlinksldjump"/>
          </p:cNvPr>
          <p:cNvSpPr/>
          <p:nvPr/>
        </p:nvSpPr>
        <p:spPr>
          <a:xfrm>
            <a:off x="304800" y="6172200"/>
            <a:ext cx="914400" cy="457200"/>
          </a:xfrm>
          <a:prstGeom prst="leftArrow">
            <a:avLst/>
          </a:prstGeom>
          <a:solidFill>
            <a:srgbClr val="500778"/>
          </a:solidFill>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3" descr="A close up of a sign&#10;&#10;Description automatically generated">
            <a:extLst>
              <a:ext uri="{FF2B5EF4-FFF2-40B4-BE49-F238E27FC236}">
                <a16:creationId xmlns:a16="http://schemas.microsoft.com/office/drawing/2014/main" id="{5074F285-18F9-440F-BFF6-3A755058E873}"/>
              </a:ext>
            </a:extLst>
          </p:cNvPr>
          <p:cNvPicPr/>
          <p:nvPr/>
        </p:nvPicPr>
        <p:blipFill>
          <a:blip r:embed="rId4" cstate="print">
            <a:extLst>
              <a:ext uri="{28A0092B-C50C-407E-A947-70E740481C1C}">
                <a14:useLocalDpi xmlns:a14="http://schemas.microsoft.com/office/drawing/2010/main" val="0"/>
              </a:ext>
            </a:extLst>
          </a:blip>
          <a:stretch>
            <a:fillRect/>
          </a:stretch>
        </p:blipFill>
        <p:spPr bwMode="auto">
          <a:xfrm>
            <a:off x="291790" y="200722"/>
            <a:ext cx="539115" cy="685800"/>
          </a:xfrm>
          <a:prstGeom prst="rect">
            <a:avLst/>
          </a:prstGeom>
          <a:noFill/>
          <a:ln>
            <a:noFill/>
          </a:ln>
        </p:spPr>
      </p:pic>
      <p:sp>
        <p:nvSpPr>
          <p:cNvPr id="5" name="TextBox 4">
            <a:extLst>
              <a:ext uri="{FF2B5EF4-FFF2-40B4-BE49-F238E27FC236}">
                <a16:creationId xmlns:a16="http://schemas.microsoft.com/office/drawing/2014/main" id="{E1FACC95-2168-4A2D-A8B9-6D9B326E77B0}"/>
              </a:ext>
            </a:extLst>
          </p:cNvPr>
          <p:cNvSpPr txBox="1"/>
          <p:nvPr/>
        </p:nvSpPr>
        <p:spPr>
          <a:xfrm>
            <a:off x="8305800" y="6244683"/>
            <a:ext cx="838200" cy="338554"/>
          </a:xfrm>
          <a:prstGeom prst="rect">
            <a:avLst/>
          </a:prstGeom>
          <a:noFill/>
        </p:spPr>
        <p:txBody>
          <a:bodyPr wrap="square" rtlCol="0">
            <a:spAutoFit/>
          </a:bodyPr>
          <a:lstStyle/>
          <a:p>
            <a:pPr algn="ctr"/>
            <a:r>
              <a:rPr lang="en-US" sz="1600" dirty="0">
                <a:latin typeface="Gill Sans MT" panose="020B0502020104020203" pitchFamily="34" charset="0"/>
              </a:rPr>
              <a:t>2025</a:t>
            </a:r>
          </a:p>
        </p:txBody>
      </p:sp>
      <p:pic>
        <p:nvPicPr>
          <p:cNvPr id="6" name="Picture 5">
            <a:extLst>
              <a:ext uri="{FF2B5EF4-FFF2-40B4-BE49-F238E27FC236}">
                <a16:creationId xmlns:a16="http://schemas.microsoft.com/office/drawing/2014/main" id="{705C8963-0E44-47F9-92EB-7B7A754BC529}"/>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0526" t="24117" r="10526" b="22826"/>
          <a:stretch/>
        </p:blipFill>
        <p:spPr>
          <a:xfrm>
            <a:off x="7239000" y="76200"/>
            <a:ext cx="1828800" cy="67056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907766E-C5A0-DCA5-EDDB-63FA6EC3DC3B}"/>
              </a:ext>
            </a:extLst>
          </p:cNvPr>
          <p:cNvSpPr txBox="1"/>
          <p:nvPr/>
        </p:nvSpPr>
        <p:spPr>
          <a:xfrm>
            <a:off x="342900" y="609600"/>
            <a:ext cx="8458200" cy="646331"/>
          </a:xfrm>
          <a:prstGeom prst="rect">
            <a:avLst/>
          </a:prstGeom>
          <a:noFill/>
        </p:spPr>
        <p:txBody>
          <a:bodyPr wrap="square">
            <a:spAutoFit/>
          </a:bodyPr>
          <a:lstStyle/>
          <a:p>
            <a:pPr algn="ctr" eaLnBrk="1" hangingPunct="1"/>
            <a:r>
              <a:rPr lang="en-US" sz="3600" b="1" dirty="0">
                <a:solidFill>
                  <a:srgbClr val="003DA5"/>
                </a:solidFill>
              </a:rPr>
              <a:t>Instructions and Tips for Facilitators:</a:t>
            </a:r>
            <a:endParaRPr lang="en-US" altLang="en-US" sz="3600" b="1" dirty="0">
              <a:solidFill>
                <a:srgbClr val="003DA5"/>
              </a:solidFill>
              <a:latin typeface="Arial Rounded MT Bold" pitchFamily="34" charset="0"/>
            </a:endParaRPr>
          </a:p>
        </p:txBody>
      </p:sp>
      <p:sp>
        <p:nvSpPr>
          <p:cNvPr id="4" name="Rectangle 5">
            <a:extLst>
              <a:ext uri="{FF2B5EF4-FFF2-40B4-BE49-F238E27FC236}">
                <a16:creationId xmlns:a16="http://schemas.microsoft.com/office/drawing/2014/main" id="{2A7E0D0A-C286-4F66-8BD2-920A4DF5D540}"/>
              </a:ext>
            </a:extLst>
          </p:cNvPr>
          <p:cNvSpPr>
            <a:spLocks noChangeArrowheads="1"/>
          </p:cNvSpPr>
          <p:nvPr/>
        </p:nvSpPr>
        <p:spPr bwMode="auto">
          <a:xfrm>
            <a:off x="1066800" y="2514600"/>
            <a:ext cx="571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8" name="Picture 7" descr="A screenshot of a computer test&#10;&#10;AI-generated content may be incorrect.">
            <a:extLst>
              <a:ext uri="{FF2B5EF4-FFF2-40B4-BE49-F238E27FC236}">
                <a16:creationId xmlns:a16="http://schemas.microsoft.com/office/drawing/2014/main" id="{6E2547DA-2626-99F9-36A9-4807256FB9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0600" y="1447800"/>
            <a:ext cx="7162800" cy="5050692"/>
          </a:xfrm>
          <a:prstGeom prst="rect">
            <a:avLst/>
          </a:prstGeom>
        </p:spPr>
      </p:pic>
    </p:spTree>
    <p:extLst>
      <p:ext uri="{BB962C8B-B14F-4D97-AF65-F5344CB8AC3E}">
        <p14:creationId xmlns:p14="http://schemas.microsoft.com/office/powerpoint/2010/main" val="23720568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1"/>
          <p:cNvSpPr txBox="1">
            <a:spLocks noChangeArrowheads="1"/>
          </p:cNvSpPr>
          <p:nvPr/>
        </p:nvSpPr>
        <p:spPr bwMode="auto">
          <a:xfrm>
            <a:off x="609600" y="1219200"/>
            <a:ext cx="79248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rgbClr val="00AB8E"/>
                </a:solidFill>
                <a:latin typeface="Arial Rounded MT Bold" pitchFamily="34" charset="0"/>
              </a:rPr>
              <a:t>Mystery – 100 Points</a:t>
            </a:r>
          </a:p>
          <a:p>
            <a:pPr algn="ctr" eaLnBrk="1" hangingPunct="1"/>
            <a:endParaRPr lang="en-US" altLang="en-US" sz="4000" dirty="0">
              <a:latin typeface="Arial Rounded MT Bold" pitchFamily="34" charset="0"/>
            </a:endParaRPr>
          </a:p>
          <a:p>
            <a:pPr algn="ctr" eaLnBrk="1" hangingPunct="1"/>
            <a:r>
              <a:rPr lang="en-US" sz="4000" dirty="0"/>
              <a:t>Name 2 other kids in this group.</a:t>
            </a:r>
            <a:endParaRPr lang="en-US" altLang="en-US" sz="4000" dirty="0">
              <a:latin typeface="Arial Rounded MT Bold" pitchFamily="34" charset="0"/>
            </a:endParaRPr>
          </a:p>
        </p:txBody>
      </p:sp>
      <p:sp>
        <p:nvSpPr>
          <p:cNvPr id="3" name="Left Arrow 2">
            <a:hlinkClick r:id="rId3" action="ppaction://hlinksldjump"/>
          </p:cNvPr>
          <p:cNvSpPr/>
          <p:nvPr/>
        </p:nvSpPr>
        <p:spPr>
          <a:xfrm>
            <a:off x="304800" y="6172200"/>
            <a:ext cx="914400" cy="457200"/>
          </a:xfrm>
          <a:prstGeom prst="leftArrow">
            <a:avLst/>
          </a:prstGeom>
          <a:solidFill>
            <a:srgbClr val="00AB8E"/>
          </a:solidFill>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3" descr="A close up of a sign&#10;&#10;Description automatically generated">
            <a:extLst>
              <a:ext uri="{FF2B5EF4-FFF2-40B4-BE49-F238E27FC236}">
                <a16:creationId xmlns:a16="http://schemas.microsoft.com/office/drawing/2014/main" id="{A10E03C9-BFDB-4142-AC9D-1D1FD1B5CACD}"/>
              </a:ext>
            </a:extLst>
          </p:cNvPr>
          <p:cNvPicPr/>
          <p:nvPr/>
        </p:nvPicPr>
        <p:blipFill>
          <a:blip r:embed="rId4" cstate="print">
            <a:extLst>
              <a:ext uri="{28A0092B-C50C-407E-A947-70E740481C1C}">
                <a14:useLocalDpi xmlns:a14="http://schemas.microsoft.com/office/drawing/2010/main" val="0"/>
              </a:ext>
            </a:extLst>
          </a:blip>
          <a:stretch>
            <a:fillRect/>
          </a:stretch>
        </p:blipFill>
        <p:spPr bwMode="auto">
          <a:xfrm>
            <a:off x="310376" y="228600"/>
            <a:ext cx="539115" cy="685800"/>
          </a:xfrm>
          <a:prstGeom prst="rect">
            <a:avLst/>
          </a:prstGeom>
          <a:noFill/>
          <a:ln>
            <a:noFill/>
          </a:ln>
        </p:spPr>
      </p:pic>
      <p:sp>
        <p:nvSpPr>
          <p:cNvPr id="5" name="TextBox 4">
            <a:extLst>
              <a:ext uri="{FF2B5EF4-FFF2-40B4-BE49-F238E27FC236}">
                <a16:creationId xmlns:a16="http://schemas.microsoft.com/office/drawing/2014/main" id="{D3A03C76-ECD5-4425-82FF-7E226A83ECA7}"/>
              </a:ext>
            </a:extLst>
          </p:cNvPr>
          <p:cNvSpPr txBox="1"/>
          <p:nvPr/>
        </p:nvSpPr>
        <p:spPr>
          <a:xfrm>
            <a:off x="8305800" y="6244683"/>
            <a:ext cx="838200" cy="338554"/>
          </a:xfrm>
          <a:prstGeom prst="rect">
            <a:avLst/>
          </a:prstGeom>
          <a:noFill/>
        </p:spPr>
        <p:txBody>
          <a:bodyPr wrap="square" rtlCol="0">
            <a:spAutoFit/>
          </a:bodyPr>
          <a:lstStyle/>
          <a:p>
            <a:pPr algn="ctr"/>
            <a:r>
              <a:rPr lang="en-US" sz="1600" dirty="0">
                <a:latin typeface="Gill Sans MT" panose="020B0502020104020203" pitchFamily="34" charset="0"/>
              </a:rPr>
              <a:t>2025</a:t>
            </a:r>
          </a:p>
        </p:txBody>
      </p:sp>
      <p:pic>
        <p:nvPicPr>
          <p:cNvPr id="6" name="Picture 5">
            <a:extLst>
              <a:ext uri="{FF2B5EF4-FFF2-40B4-BE49-F238E27FC236}">
                <a16:creationId xmlns:a16="http://schemas.microsoft.com/office/drawing/2014/main" id="{C2D8384A-A81D-4417-AFB4-1C62AE502A3B}"/>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0526" t="24117" r="10526" b="22826"/>
          <a:stretch/>
        </p:blipFill>
        <p:spPr>
          <a:xfrm>
            <a:off x="7239000" y="76200"/>
            <a:ext cx="1828800" cy="670561"/>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Box 1"/>
          <p:cNvSpPr txBox="1">
            <a:spLocks noChangeArrowheads="1"/>
          </p:cNvSpPr>
          <p:nvPr/>
        </p:nvSpPr>
        <p:spPr bwMode="auto">
          <a:xfrm>
            <a:off x="1371600" y="1219200"/>
            <a:ext cx="67818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rgbClr val="00AB8E"/>
                </a:solidFill>
                <a:latin typeface="Arial Rounded MT Bold" pitchFamily="34" charset="0"/>
              </a:rPr>
              <a:t>Mystery – 200 Points</a:t>
            </a:r>
          </a:p>
          <a:p>
            <a:pPr algn="ctr" eaLnBrk="1" hangingPunct="1"/>
            <a:endParaRPr lang="en-US" altLang="en-US" sz="4000" dirty="0">
              <a:latin typeface="Arial Rounded MT Bold" pitchFamily="34" charset="0"/>
            </a:endParaRPr>
          </a:p>
          <a:p>
            <a:pPr algn="ctr" eaLnBrk="1" hangingPunct="1"/>
            <a:r>
              <a:rPr lang="en-US" sz="4000" dirty="0"/>
              <a:t>What do we call the thoughts, feelings, and reactions we have when we lose someone we love?</a:t>
            </a:r>
            <a:endParaRPr lang="en-US" altLang="en-US" sz="4000" dirty="0">
              <a:latin typeface="Arial Rounded MT Bold" pitchFamily="34" charset="0"/>
            </a:endParaRPr>
          </a:p>
        </p:txBody>
      </p:sp>
      <p:sp>
        <p:nvSpPr>
          <p:cNvPr id="3" name="Left Arrow 2">
            <a:hlinkClick r:id="rId3" action="ppaction://hlinksldjump"/>
          </p:cNvPr>
          <p:cNvSpPr/>
          <p:nvPr/>
        </p:nvSpPr>
        <p:spPr>
          <a:xfrm>
            <a:off x="304800" y="6172200"/>
            <a:ext cx="914400" cy="457200"/>
          </a:xfrm>
          <a:prstGeom prst="leftArrow">
            <a:avLst/>
          </a:prstGeom>
          <a:solidFill>
            <a:srgbClr val="00AB8E"/>
          </a:solidFill>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3" descr="A close up of a sign&#10;&#10;Description automatically generated">
            <a:extLst>
              <a:ext uri="{FF2B5EF4-FFF2-40B4-BE49-F238E27FC236}">
                <a16:creationId xmlns:a16="http://schemas.microsoft.com/office/drawing/2014/main" id="{4BAA4D18-9CE1-402A-9545-74CF0E02F8AF}"/>
              </a:ext>
            </a:extLst>
          </p:cNvPr>
          <p:cNvPicPr/>
          <p:nvPr/>
        </p:nvPicPr>
        <p:blipFill>
          <a:blip r:embed="rId4" cstate="print">
            <a:extLst>
              <a:ext uri="{28A0092B-C50C-407E-A947-70E740481C1C}">
                <a14:useLocalDpi xmlns:a14="http://schemas.microsoft.com/office/drawing/2010/main" val="0"/>
              </a:ext>
            </a:extLst>
          </a:blip>
          <a:stretch>
            <a:fillRect/>
          </a:stretch>
        </p:blipFill>
        <p:spPr bwMode="auto">
          <a:xfrm>
            <a:off x="304800" y="252761"/>
            <a:ext cx="539115" cy="685800"/>
          </a:xfrm>
          <a:prstGeom prst="rect">
            <a:avLst/>
          </a:prstGeom>
          <a:noFill/>
          <a:ln>
            <a:noFill/>
          </a:ln>
        </p:spPr>
      </p:pic>
      <p:sp>
        <p:nvSpPr>
          <p:cNvPr id="5" name="TextBox 4">
            <a:extLst>
              <a:ext uri="{FF2B5EF4-FFF2-40B4-BE49-F238E27FC236}">
                <a16:creationId xmlns:a16="http://schemas.microsoft.com/office/drawing/2014/main" id="{58C4178F-5463-432F-9DAF-7742F39CDD9B}"/>
              </a:ext>
            </a:extLst>
          </p:cNvPr>
          <p:cNvSpPr txBox="1"/>
          <p:nvPr/>
        </p:nvSpPr>
        <p:spPr>
          <a:xfrm>
            <a:off x="8305800" y="6244683"/>
            <a:ext cx="838200" cy="338554"/>
          </a:xfrm>
          <a:prstGeom prst="rect">
            <a:avLst/>
          </a:prstGeom>
          <a:noFill/>
        </p:spPr>
        <p:txBody>
          <a:bodyPr wrap="square" rtlCol="0">
            <a:spAutoFit/>
          </a:bodyPr>
          <a:lstStyle/>
          <a:p>
            <a:pPr algn="ctr"/>
            <a:r>
              <a:rPr lang="en-US" sz="1600" dirty="0">
                <a:latin typeface="Gill Sans MT" panose="020B0502020104020203" pitchFamily="34" charset="0"/>
              </a:rPr>
              <a:t>2025</a:t>
            </a:r>
          </a:p>
        </p:txBody>
      </p:sp>
      <p:pic>
        <p:nvPicPr>
          <p:cNvPr id="6" name="Picture 5">
            <a:extLst>
              <a:ext uri="{FF2B5EF4-FFF2-40B4-BE49-F238E27FC236}">
                <a16:creationId xmlns:a16="http://schemas.microsoft.com/office/drawing/2014/main" id="{8A3AC621-73FE-4B2D-90F9-73262C001610}"/>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0526" t="24117" r="10526" b="22826"/>
          <a:stretch/>
        </p:blipFill>
        <p:spPr>
          <a:xfrm>
            <a:off x="7239000" y="76200"/>
            <a:ext cx="1828800" cy="670561"/>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Box 1"/>
          <p:cNvSpPr txBox="1">
            <a:spLocks noChangeArrowheads="1"/>
          </p:cNvSpPr>
          <p:nvPr/>
        </p:nvSpPr>
        <p:spPr bwMode="auto">
          <a:xfrm>
            <a:off x="245187" y="972027"/>
            <a:ext cx="8517813"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rgbClr val="00AB8E"/>
                </a:solidFill>
                <a:latin typeface="Arial Rounded MT Bold" pitchFamily="34" charset="0"/>
              </a:rPr>
              <a:t>Mystery – 300 Points</a:t>
            </a:r>
          </a:p>
          <a:p>
            <a:pPr algn="ctr" eaLnBrk="1" hangingPunct="1"/>
            <a:endParaRPr lang="en-US" altLang="en-US" sz="4000" dirty="0">
              <a:latin typeface="Arial Rounded MT Bold" pitchFamily="34" charset="0"/>
            </a:endParaRPr>
          </a:p>
          <a:p>
            <a:pPr algn="ctr" eaLnBrk="1" hangingPunct="1"/>
            <a:r>
              <a:rPr lang="en-US" sz="4000" dirty="0"/>
              <a:t>What was the main character’s name in the adoption book we read?</a:t>
            </a:r>
            <a:endParaRPr lang="en-US" altLang="en-US" sz="4000" dirty="0">
              <a:latin typeface="Arial Rounded MT Bold" pitchFamily="34" charset="0"/>
            </a:endParaRPr>
          </a:p>
        </p:txBody>
      </p:sp>
      <p:sp>
        <p:nvSpPr>
          <p:cNvPr id="3" name="Left Arrow 2">
            <a:hlinkClick r:id="rId3" action="ppaction://hlinksldjump"/>
          </p:cNvPr>
          <p:cNvSpPr/>
          <p:nvPr/>
        </p:nvSpPr>
        <p:spPr>
          <a:xfrm>
            <a:off x="304800" y="6172200"/>
            <a:ext cx="914400" cy="457200"/>
          </a:xfrm>
          <a:prstGeom prst="leftArrow">
            <a:avLst/>
          </a:prstGeom>
          <a:solidFill>
            <a:srgbClr val="00AB8E"/>
          </a:solidFill>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3" descr="A close up of a sign&#10;&#10;Description automatically generated">
            <a:extLst>
              <a:ext uri="{FF2B5EF4-FFF2-40B4-BE49-F238E27FC236}">
                <a16:creationId xmlns:a16="http://schemas.microsoft.com/office/drawing/2014/main" id="{9AA3F18D-B0B6-43D4-9F8A-F2BCD5F2E1B8}"/>
              </a:ext>
            </a:extLst>
          </p:cNvPr>
          <p:cNvPicPr/>
          <p:nvPr/>
        </p:nvPicPr>
        <p:blipFill>
          <a:blip r:embed="rId4" cstate="print">
            <a:extLst>
              <a:ext uri="{28A0092B-C50C-407E-A947-70E740481C1C}">
                <a14:useLocalDpi xmlns:a14="http://schemas.microsoft.com/office/drawing/2010/main" val="0"/>
              </a:ext>
            </a:extLst>
          </a:blip>
          <a:stretch>
            <a:fillRect/>
          </a:stretch>
        </p:blipFill>
        <p:spPr bwMode="auto">
          <a:xfrm>
            <a:off x="245187" y="195146"/>
            <a:ext cx="539115" cy="685800"/>
          </a:xfrm>
          <a:prstGeom prst="rect">
            <a:avLst/>
          </a:prstGeom>
          <a:noFill/>
          <a:ln>
            <a:noFill/>
          </a:ln>
        </p:spPr>
      </p:pic>
      <p:sp>
        <p:nvSpPr>
          <p:cNvPr id="5" name="TextBox 4">
            <a:extLst>
              <a:ext uri="{FF2B5EF4-FFF2-40B4-BE49-F238E27FC236}">
                <a16:creationId xmlns:a16="http://schemas.microsoft.com/office/drawing/2014/main" id="{C81C2BA8-1C72-4D8B-8453-130DB8AA89DF}"/>
              </a:ext>
            </a:extLst>
          </p:cNvPr>
          <p:cNvSpPr txBox="1"/>
          <p:nvPr/>
        </p:nvSpPr>
        <p:spPr>
          <a:xfrm>
            <a:off x="8305800" y="6244683"/>
            <a:ext cx="838200" cy="338554"/>
          </a:xfrm>
          <a:prstGeom prst="rect">
            <a:avLst/>
          </a:prstGeom>
          <a:noFill/>
        </p:spPr>
        <p:txBody>
          <a:bodyPr wrap="square" rtlCol="0">
            <a:spAutoFit/>
          </a:bodyPr>
          <a:lstStyle/>
          <a:p>
            <a:pPr algn="ctr"/>
            <a:r>
              <a:rPr lang="en-US" sz="1600" dirty="0">
                <a:latin typeface="Gill Sans MT" panose="020B0502020104020203" pitchFamily="34" charset="0"/>
              </a:rPr>
              <a:t>2025</a:t>
            </a:r>
          </a:p>
        </p:txBody>
      </p:sp>
      <p:pic>
        <p:nvPicPr>
          <p:cNvPr id="6" name="Picture 5">
            <a:extLst>
              <a:ext uri="{FF2B5EF4-FFF2-40B4-BE49-F238E27FC236}">
                <a16:creationId xmlns:a16="http://schemas.microsoft.com/office/drawing/2014/main" id="{6953319F-9E99-4F0C-95B4-E71D7DE8A2E4}"/>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0526" t="24117" r="10526" b="22826"/>
          <a:stretch/>
        </p:blipFill>
        <p:spPr>
          <a:xfrm>
            <a:off x="7239000" y="76200"/>
            <a:ext cx="1828800" cy="670561"/>
          </a:xfrm>
          <a:prstGeom prst="rect">
            <a:avLst/>
          </a:prstGeom>
        </p:spPr>
      </p:pic>
      <p:pic>
        <p:nvPicPr>
          <p:cNvPr id="2" name="Picture 1">
            <a:extLst>
              <a:ext uri="{FF2B5EF4-FFF2-40B4-BE49-F238E27FC236}">
                <a16:creationId xmlns:a16="http://schemas.microsoft.com/office/drawing/2014/main" id="{0E2C05A3-E027-4EF8-8FC2-93366228B6C3}"/>
              </a:ext>
            </a:extLst>
          </p:cNvPr>
          <p:cNvPicPr>
            <a:picLocks noChangeAspect="1"/>
          </p:cNvPicPr>
          <p:nvPr/>
        </p:nvPicPr>
        <p:blipFill>
          <a:blip r:embed="rId6"/>
          <a:stretch>
            <a:fillRect/>
          </a:stretch>
        </p:blipFill>
        <p:spPr>
          <a:xfrm>
            <a:off x="3157537" y="3775604"/>
            <a:ext cx="2828925" cy="249555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Box 1"/>
          <p:cNvSpPr txBox="1">
            <a:spLocks noChangeArrowheads="1"/>
          </p:cNvSpPr>
          <p:nvPr/>
        </p:nvSpPr>
        <p:spPr bwMode="auto">
          <a:xfrm>
            <a:off x="1371600" y="1219200"/>
            <a:ext cx="67818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rgbClr val="00AB8E"/>
                </a:solidFill>
                <a:latin typeface="Arial Rounded MT Bold" pitchFamily="34" charset="0"/>
              </a:rPr>
              <a:t>Mystery – 400 Points</a:t>
            </a:r>
          </a:p>
          <a:p>
            <a:pPr algn="ctr" eaLnBrk="1" hangingPunct="1"/>
            <a:endParaRPr lang="en-US" altLang="en-US" sz="4000" dirty="0">
              <a:latin typeface="Arial Rounded MT Bold" pitchFamily="34" charset="0"/>
            </a:endParaRPr>
          </a:p>
          <a:p>
            <a:pPr algn="ctr" eaLnBrk="1" hangingPunct="1"/>
            <a:r>
              <a:rPr lang="en-US" sz="4000" dirty="0"/>
              <a:t>"Name it to _____ It" is a way of coping with strong feelings.</a:t>
            </a:r>
            <a:endParaRPr lang="en-US" altLang="en-US" sz="4000" dirty="0">
              <a:latin typeface="Arial Rounded MT Bold" pitchFamily="34" charset="0"/>
            </a:endParaRPr>
          </a:p>
        </p:txBody>
      </p:sp>
      <p:sp>
        <p:nvSpPr>
          <p:cNvPr id="3" name="Left Arrow 2">
            <a:hlinkClick r:id="rId3" action="ppaction://hlinksldjump"/>
          </p:cNvPr>
          <p:cNvSpPr/>
          <p:nvPr/>
        </p:nvSpPr>
        <p:spPr>
          <a:xfrm>
            <a:off x="304800" y="6172200"/>
            <a:ext cx="914400" cy="457200"/>
          </a:xfrm>
          <a:prstGeom prst="leftArrow">
            <a:avLst/>
          </a:prstGeom>
          <a:solidFill>
            <a:srgbClr val="00AB8E"/>
          </a:solidFill>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3" descr="A close up of a sign&#10;&#10;Description automatically generated">
            <a:extLst>
              <a:ext uri="{FF2B5EF4-FFF2-40B4-BE49-F238E27FC236}">
                <a16:creationId xmlns:a16="http://schemas.microsoft.com/office/drawing/2014/main" id="{F939CF48-C0B8-486F-8854-FE4667184FFC}"/>
              </a:ext>
            </a:extLst>
          </p:cNvPr>
          <p:cNvPicPr/>
          <p:nvPr/>
        </p:nvPicPr>
        <p:blipFill>
          <a:blip r:embed="rId4" cstate="print">
            <a:extLst>
              <a:ext uri="{28A0092B-C50C-407E-A947-70E740481C1C}">
                <a14:useLocalDpi xmlns:a14="http://schemas.microsoft.com/office/drawing/2010/main" val="0"/>
              </a:ext>
            </a:extLst>
          </a:blip>
          <a:stretch>
            <a:fillRect/>
          </a:stretch>
        </p:blipFill>
        <p:spPr bwMode="auto">
          <a:xfrm>
            <a:off x="256339" y="228600"/>
            <a:ext cx="539115" cy="685800"/>
          </a:xfrm>
          <a:prstGeom prst="rect">
            <a:avLst/>
          </a:prstGeom>
          <a:noFill/>
          <a:ln>
            <a:noFill/>
          </a:ln>
        </p:spPr>
      </p:pic>
      <p:sp>
        <p:nvSpPr>
          <p:cNvPr id="5" name="TextBox 4">
            <a:extLst>
              <a:ext uri="{FF2B5EF4-FFF2-40B4-BE49-F238E27FC236}">
                <a16:creationId xmlns:a16="http://schemas.microsoft.com/office/drawing/2014/main" id="{64B7D2FF-324E-4C22-9129-90AB3709B0EC}"/>
              </a:ext>
            </a:extLst>
          </p:cNvPr>
          <p:cNvSpPr txBox="1"/>
          <p:nvPr/>
        </p:nvSpPr>
        <p:spPr>
          <a:xfrm>
            <a:off x="8305800" y="6244683"/>
            <a:ext cx="838200" cy="338554"/>
          </a:xfrm>
          <a:prstGeom prst="rect">
            <a:avLst/>
          </a:prstGeom>
          <a:noFill/>
        </p:spPr>
        <p:txBody>
          <a:bodyPr wrap="square" rtlCol="0">
            <a:spAutoFit/>
          </a:bodyPr>
          <a:lstStyle/>
          <a:p>
            <a:pPr algn="ctr"/>
            <a:r>
              <a:rPr lang="en-US" sz="1600" dirty="0">
                <a:latin typeface="Gill Sans MT" panose="020B0502020104020203" pitchFamily="34" charset="0"/>
              </a:rPr>
              <a:t>2025</a:t>
            </a:r>
          </a:p>
        </p:txBody>
      </p:sp>
      <p:pic>
        <p:nvPicPr>
          <p:cNvPr id="6" name="Picture 5">
            <a:extLst>
              <a:ext uri="{FF2B5EF4-FFF2-40B4-BE49-F238E27FC236}">
                <a16:creationId xmlns:a16="http://schemas.microsoft.com/office/drawing/2014/main" id="{028B07BB-1876-4EA3-AE44-821F709DE569}"/>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0526" t="24117" r="10526" b="22826"/>
          <a:stretch/>
        </p:blipFill>
        <p:spPr>
          <a:xfrm>
            <a:off x="7239000" y="76200"/>
            <a:ext cx="1828800" cy="670561"/>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Box 1"/>
          <p:cNvSpPr txBox="1">
            <a:spLocks noChangeArrowheads="1"/>
          </p:cNvSpPr>
          <p:nvPr/>
        </p:nvSpPr>
        <p:spPr bwMode="auto">
          <a:xfrm>
            <a:off x="1181100" y="1524000"/>
            <a:ext cx="67818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rgbClr val="00AB8E"/>
                </a:solidFill>
                <a:latin typeface="Arial Rounded MT Bold" pitchFamily="34" charset="0"/>
              </a:rPr>
              <a:t>Mystery – 500 Points</a:t>
            </a:r>
          </a:p>
          <a:p>
            <a:pPr algn="ctr" eaLnBrk="1" hangingPunct="1"/>
            <a:endParaRPr lang="en-US" altLang="en-US" sz="4000" dirty="0">
              <a:latin typeface="Arial Rounded MT Bold" pitchFamily="34" charset="0"/>
            </a:endParaRPr>
          </a:p>
          <a:p>
            <a:pPr algn="ctr" eaLnBrk="1" hangingPunct="1"/>
            <a:r>
              <a:rPr lang="en-US" sz="4000" dirty="0"/>
              <a:t>What was your favorite thing about the LEAF group?</a:t>
            </a:r>
            <a:endParaRPr lang="en-US" altLang="en-US" sz="4000" dirty="0">
              <a:latin typeface="Arial Rounded MT Bold" pitchFamily="34" charset="0"/>
            </a:endParaRPr>
          </a:p>
        </p:txBody>
      </p:sp>
      <p:sp>
        <p:nvSpPr>
          <p:cNvPr id="3" name="Left Arrow 2">
            <a:hlinkClick r:id="rId3" action="ppaction://hlinksldjump"/>
          </p:cNvPr>
          <p:cNvSpPr/>
          <p:nvPr/>
        </p:nvSpPr>
        <p:spPr>
          <a:xfrm>
            <a:off x="304800" y="6172200"/>
            <a:ext cx="914400" cy="457200"/>
          </a:xfrm>
          <a:prstGeom prst="leftArrow">
            <a:avLst/>
          </a:prstGeom>
          <a:solidFill>
            <a:srgbClr val="00AB8E"/>
          </a:solidFill>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3" descr="A close up of a sign&#10;&#10;Description automatically generated">
            <a:extLst>
              <a:ext uri="{FF2B5EF4-FFF2-40B4-BE49-F238E27FC236}">
                <a16:creationId xmlns:a16="http://schemas.microsoft.com/office/drawing/2014/main" id="{12616B47-8D0C-43D9-A570-C06C8D2D4F22}"/>
              </a:ext>
            </a:extLst>
          </p:cNvPr>
          <p:cNvPicPr/>
          <p:nvPr/>
        </p:nvPicPr>
        <p:blipFill>
          <a:blip r:embed="rId4" cstate="print">
            <a:extLst>
              <a:ext uri="{28A0092B-C50C-407E-A947-70E740481C1C}">
                <a14:useLocalDpi xmlns:a14="http://schemas.microsoft.com/office/drawing/2010/main" val="0"/>
              </a:ext>
            </a:extLst>
          </a:blip>
          <a:stretch>
            <a:fillRect/>
          </a:stretch>
        </p:blipFill>
        <p:spPr bwMode="auto">
          <a:xfrm>
            <a:off x="226602" y="196989"/>
            <a:ext cx="539115" cy="685800"/>
          </a:xfrm>
          <a:prstGeom prst="rect">
            <a:avLst/>
          </a:prstGeom>
          <a:noFill/>
          <a:ln>
            <a:noFill/>
          </a:ln>
        </p:spPr>
      </p:pic>
      <p:sp>
        <p:nvSpPr>
          <p:cNvPr id="2" name="TextBox 1">
            <a:extLst>
              <a:ext uri="{FF2B5EF4-FFF2-40B4-BE49-F238E27FC236}">
                <a16:creationId xmlns:a16="http://schemas.microsoft.com/office/drawing/2014/main" id="{939D49CD-7487-4359-9DC0-5155296C91C0}"/>
              </a:ext>
            </a:extLst>
          </p:cNvPr>
          <p:cNvSpPr txBox="1"/>
          <p:nvPr/>
        </p:nvSpPr>
        <p:spPr>
          <a:xfrm>
            <a:off x="8305800" y="6244683"/>
            <a:ext cx="838200" cy="338554"/>
          </a:xfrm>
          <a:prstGeom prst="rect">
            <a:avLst/>
          </a:prstGeom>
          <a:noFill/>
        </p:spPr>
        <p:txBody>
          <a:bodyPr wrap="square" rtlCol="0">
            <a:spAutoFit/>
          </a:bodyPr>
          <a:lstStyle/>
          <a:p>
            <a:pPr algn="ctr"/>
            <a:r>
              <a:rPr lang="en-US" sz="1600" dirty="0">
                <a:latin typeface="Gill Sans MT" panose="020B0502020104020203" pitchFamily="34" charset="0"/>
              </a:rPr>
              <a:t>2025</a:t>
            </a:r>
          </a:p>
        </p:txBody>
      </p:sp>
      <p:pic>
        <p:nvPicPr>
          <p:cNvPr id="6" name="Picture 5">
            <a:extLst>
              <a:ext uri="{FF2B5EF4-FFF2-40B4-BE49-F238E27FC236}">
                <a16:creationId xmlns:a16="http://schemas.microsoft.com/office/drawing/2014/main" id="{7D8CAAB9-F07E-4E41-9412-4FA8D72C8CF2}"/>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0526" t="24117" r="10526" b="22826"/>
          <a:stretch/>
        </p:blipFill>
        <p:spPr>
          <a:xfrm>
            <a:off x="7239000" y="76200"/>
            <a:ext cx="1828800" cy="67056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3345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nvSpPr>
        <p:spPr>
          <a:xfrm>
            <a:off x="6660222" y="1219200"/>
            <a:ext cx="1905000" cy="533400"/>
          </a:xfrm>
          <a:prstGeom prst="roundRect">
            <a:avLst/>
          </a:prstGeom>
          <a:solidFill>
            <a:srgbClr val="00AB8E"/>
          </a:solidFill>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r>
              <a:rPr lang="en-US" sz="2000" b="1" dirty="0"/>
              <a:t>Mystery</a:t>
            </a:r>
          </a:p>
        </p:txBody>
      </p:sp>
      <p:sp>
        <p:nvSpPr>
          <p:cNvPr id="10" name="Rounded Rectangle 9"/>
          <p:cNvSpPr/>
          <p:nvPr/>
        </p:nvSpPr>
        <p:spPr>
          <a:xfrm>
            <a:off x="4649056" y="1219200"/>
            <a:ext cx="1905000" cy="533400"/>
          </a:xfrm>
          <a:prstGeom prst="roundRect">
            <a:avLst/>
          </a:prstGeom>
          <a:solidFill>
            <a:srgbClr val="500778"/>
          </a:solidFill>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r>
              <a:rPr lang="en-US" sz="2000" b="1" dirty="0"/>
              <a:t>Adoption</a:t>
            </a:r>
          </a:p>
        </p:txBody>
      </p:sp>
      <p:sp>
        <p:nvSpPr>
          <p:cNvPr id="11" name="Rounded Rectangle 10"/>
          <p:cNvSpPr/>
          <p:nvPr/>
        </p:nvSpPr>
        <p:spPr>
          <a:xfrm>
            <a:off x="2619910" y="1219200"/>
            <a:ext cx="1905000" cy="533400"/>
          </a:xfrm>
          <a:prstGeom prst="roundRect">
            <a:avLst/>
          </a:prstGeom>
          <a:solidFill>
            <a:srgbClr val="78BE20"/>
          </a:solidFill>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r>
              <a:rPr lang="en-US" sz="2000" b="1" dirty="0"/>
              <a:t>W.I.S.E. Up</a:t>
            </a:r>
          </a:p>
        </p:txBody>
      </p:sp>
      <p:sp>
        <p:nvSpPr>
          <p:cNvPr id="13" name="Rounded Rectangle 12"/>
          <p:cNvSpPr/>
          <p:nvPr/>
        </p:nvSpPr>
        <p:spPr>
          <a:xfrm>
            <a:off x="609600" y="1219200"/>
            <a:ext cx="1905000" cy="533400"/>
          </a:xfrm>
          <a:prstGeom prst="roundRect">
            <a:avLst/>
          </a:prstGeom>
          <a:solidFill>
            <a:srgbClr val="003DA5"/>
          </a:solidFill>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r>
              <a:rPr lang="en-US" sz="2000" b="1" dirty="0"/>
              <a:t>Coping</a:t>
            </a:r>
          </a:p>
        </p:txBody>
      </p:sp>
      <p:sp>
        <p:nvSpPr>
          <p:cNvPr id="18" name="Rounded Rectangle 17">
            <a:hlinkClick r:id="rId3" action="ppaction://hlinksldjump"/>
          </p:cNvPr>
          <p:cNvSpPr/>
          <p:nvPr/>
        </p:nvSpPr>
        <p:spPr>
          <a:xfrm>
            <a:off x="609600" y="5791200"/>
            <a:ext cx="1905000" cy="914400"/>
          </a:xfrm>
          <a:prstGeom prst="roundRect">
            <a:avLst/>
          </a:prstGeom>
          <a:solidFill>
            <a:srgbClr val="003DA5"/>
          </a:solidFill>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r>
              <a:rPr lang="en-US" sz="3600" dirty="0"/>
              <a:t>500</a:t>
            </a:r>
          </a:p>
        </p:txBody>
      </p:sp>
      <p:sp>
        <p:nvSpPr>
          <p:cNvPr id="19" name="Rounded Rectangle 18">
            <a:hlinkClick r:id="rId4" action="ppaction://hlinksldjump"/>
          </p:cNvPr>
          <p:cNvSpPr/>
          <p:nvPr/>
        </p:nvSpPr>
        <p:spPr>
          <a:xfrm>
            <a:off x="609600" y="4800600"/>
            <a:ext cx="1905000" cy="914400"/>
          </a:xfrm>
          <a:prstGeom prst="roundRect">
            <a:avLst/>
          </a:prstGeom>
          <a:solidFill>
            <a:srgbClr val="003DA5"/>
          </a:solidFill>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r>
              <a:rPr lang="en-US" sz="3600" dirty="0"/>
              <a:t>400</a:t>
            </a:r>
          </a:p>
        </p:txBody>
      </p:sp>
      <p:sp>
        <p:nvSpPr>
          <p:cNvPr id="20" name="Rounded Rectangle 19">
            <a:hlinkClick r:id="rId5" action="ppaction://hlinksldjump"/>
          </p:cNvPr>
          <p:cNvSpPr/>
          <p:nvPr/>
        </p:nvSpPr>
        <p:spPr>
          <a:xfrm>
            <a:off x="609600" y="3810000"/>
            <a:ext cx="1905000" cy="914400"/>
          </a:xfrm>
          <a:prstGeom prst="roundRect">
            <a:avLst/>
          </a:prstGeom>
          <a:solidFill>
            <a:srgbClr val="003DA5"/>
          </a:solidFill>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r>
              <a:rPr lang="en-US" sz="3600" dirty="0"/>
              <a:t>300</a:t>
            </a:r>
          </a:p>
        </p:txBody>
      </p:sp>
      <p:sp>
        <p:nvSpPr>
          <p:cNvPr id="21" name="Rounded Rectangle 20">
            <a:hlinkClick r:id="rId6" action="ppaction://hlinksldjump"/>
          </p:cNvPr>
          <p:cNvSpPr/>
          <p:nvPr/>
        </p:nvSpPr>
        <p:spPr>
          <a:xfrm>
            <a:off x="609600" y="2819400"/>
            <a:ext cx="1905000" cy="914400"/>
          </a:xfrm>
          <a:prstGeom prst="roundRect">
            <a:avLst/>
          </a:prstGeom>
          <a:solidFill>
            <a:srgbClr val="003DA5"/>
          </a:solidFill>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r>
              <a:rPr lang="en-US" sz="3600" dirty="0"/>
              <a:t>200</a:t>
            </a:r>
          </a:p>
        </p:txBody>
      </p:sp>
      <p:sp>
        <p:nvSpPr>
          <p:cNvPr id="22" name="Rounded Rectangle 21">
            <a:hlinkClick r:id="rId7" action="ppaction://hlinksldjump"/>
          </p:cNvPr>
          <p:cNvSpPr/>
          <p:nvPr/>
        </p:nvSpPr>
        <p:spPr>
          <a:xfrm>
            <a:off x="609600" y="1828800"/>
            <a:ext cx="1905000" cy="914400"/>
          </a:xfrm>
          <a:prstGeom prst="roundRect">
            <a:avLst/>
          </a:prstGeom>
          <a:solidFill>
            <a:srgbClr val="003DA5"/>
          </a:solidFill>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r>
              <a:rPr lang="en-US" sz="3600" dirty="0">
                <a:solidFill>
                  <a:schemeClr val="bg1"/>
                </a:solidFill>
              </a:rPr>
              <a:t>100</a:t>
            </a:r>
          </a:p>
        </p:txBody>
      </p:sp>
      <p:sp>
        <p:nvSpPr>
          <p:cNvPr id="28" name="Rounded Rectangle 27">
            <a:hlinkClick r:id="rId8" action="ppaction://hlinksldjump"/>
          </p:cNvPr>
          <p:cNvSpPr/>
          <p:nvPr/>
        </p:nvSpPr>
        <p:spPr>
          <a:xfrm>
            <a:off x="2619910" y="1828800"/>
            <a:ext cx="1922980" cy="914400"/>
          </a:xfrm>
          <a:prstGeom prst="roundRect">
            <a:avLst/>
          </a:prstGeom>
          <a:solidFill>
            <a:srgbClr val="78BE20"/>
          </a:solidFill>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r>
              <a:rPr lang="en-US" sz="3600" dirty="0"/>
              <a:t>100</a:t>
            </a:r>
          </a:p>
        </p:txBody>
      </p:sp>
      <p:sp>
        <p:nvSpPr>
          <p:cNvPr id="29" name="Rounded Rectangle 28">
            <a:hlinkClick r:id="rId9" action="ppaction://hlinksldjump"/>
          </p:cNvPr>
          <p:cNvSpPr/>
          <p:nvPr/>
        </p:nvSpPr>
        <p:spPr>
          <a:xfrm>
            <a:off x="2619910" y="2819400"/>
            <a:ext cx="1922980" cy="914400"/>
          </a:xfrm>
          <a:prstGeom prst="roundRect">
            <a:avLst/>
          </a:prstGeom>
          <a:solidFill>
            <a:srgbClr val="78BE20"/>
          </a:solidFill>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r>
              <a:rPr lang="en-US" sz="3600" dirty="0"/>
              <a:t>200</a:t>
            </a:r>
          </a:p>
        </p:txBody>
      </p:sp>
      <p:sp>
        <p:nvSpPr>
          <p:cNvPr id="30" name="Rounded Rectangle 29">
            <a:hlinkClick r:id="rId10" action="ppaction://hlinksldjump"/>
          </p:cNvPr>
          <p:cNvSpPr/>
          <p:nvPr/>
        </p:nvSpPr>
        <p:spPr>
          <a:xfrm>
            <a:off x="2619910" y="3810000"/>
            <a:ext cx="1922980" cy="914400"/>
          </a:xfrm>
          <a:prstGeom prst="roundRect">
            <a:avLst/>
          </a:prstGeom>
          <a:solidFill>
            <a:srgbClr val="78BE20"/>
          </a:solidFill>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r>
              <a:rPr lang="en-US" sz="3600" dirty="0"/>
              <a:t>300</a:t>
            </a:r>
          </a:p>
        </p:txBody>
      </p:sp>
      <p:sp>
        <p:nvSpPr>
          <p:cNvPr id="31" name="Rounded Rectangle 30">
            <a:hlinkClick r:id="rId11" action="ppaction://hlinksldjump"/>
          </p:cNvPr>
          <p:cNvSpPr/>
          <p:nvPr/>
        </p:nvSpPr>
        <p:spPr>
          <a:xfrm>
            <a:off x="2619910" y="4800600"/>
            <a:ext cx="1922980" cy="914400"/>
          </a:xfrm>
          <a:prstGeom prst="roundRect">
            <a:avLst/>
          </a:prstGeom>
          <a:solidFill>
            <a:srgbClr val="78BE20"/>
          </a:solidFill>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r>
              <a:rPr lang="en-US" sz="3600" dirty="0"/>
              <a:t>400</a:t>
            </a:r>
          </a:p>
        </p:txBody>
      </p:sp>
      <p:sp>
        <p:nvSpPr>
          <p:cNvPr id="32" name="Rounded Rectangle 31">
            <a:hlinkClick r:id="rId12" action="ppaction://hlinksldjump"/>
          </p:cNvPr>
          <p:cNvSpPr/>
          <p:nvPr/>
        </p:nvSpPr>
        <p:spPr>
          <a:xfrm>
            <a:off x="2619910" y="5791200"/>
            <a:ext cx="1922980" cy="914400"/>
          </a:xfrm>
          <a:prstGeom prst="roundRect">
            <a:avLst/>
          </a:prstGeom>
          <a:solidFill>
            <a:srgbClr val="78BE20"/>
          </a:solidFill>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r>
              <a:rPr lang="en-US" sz="3600" dirty="0"/>
              <a:t>500</a:t>
            </a:r>
          </a:p>
        </p:txBody>
      </p:sp>
      <p:sp>
        <p:nvSpPr>
          <p:cNvPr id="33" name="Rounded Rectangle 32">
            <a:hlinkClick r:id="rId13" action="ppaction://hlinksldjump"/>
          </p:cNvPr>
          <p:cNvSpPr/>
          <p:nvPr/>
        </p:nvSpPr>
        <p:spPr>
          <a:xfrm>
            <a:off x="4649056" y="1828800"/>
            <a:ext cx="1905000" cy="914400"/>
          </a:xfrm>
          <a:prstGeom prst="roundRect">
            <a:avLst/>
          </a:prstGeom>
          <a:solidFill>
            <a:srgbClr val="500778"/>
          </a:solidFill>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r>
              <a:rPr lang="en-US" sz="3600" dirty="0"/>
              <a:t>100</a:t>
            </a:r>
          </a:p>
        </p:txBody>
      </p:sp>
      <p:sp>
        <p:nvSpPr>
          <p:cNvPr id="34" name="Rounded Rectangle 33">
            <a:hlinkClick r:id="rId14" action="ppaction://hlinksldjump"/>
          </p:cNvPr>
          <p:cNvSpPr/>
          <p:nvPr/>
        </p:nvSpPr>
        <p:spPr>
          <a:xfrm>
            <a:off x="4649056" y="2819400"/>
            <a:ext cx="1905000" cy="914400"/>
          </a:xfrm>
          <a:prstGeom prst="roundRect">
            <a:avLst/>
          </a:prstGeom>
          <a:solidFill>
            <a:srgbClr val="500778"/>
          </a:solidFill>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r>
              <a:rPr lang="en-US" sz="3600" dirty="0"/>
              <a:t>200</a:t>
            </a:r>
          </a:p>
        </p:txBody>
      </p:sp>
      <p:sp>
        <p:nvSpPr>
          <p:cNvPr id="35" name="Rounded Rectangle 34">
            <a:hlinkClick r:id="rId15" action="ppaction://hlinksldjump"/>
          </p:cNvPr>
          <p:cNvSpPr/>
          <p:nvPr/>
        </p:nvSpPr>
        <p:spPr>
          <a:xfrm>
            <a:off x="4649056" y="3810000"/>
            <a:ext cx="1905000" cy="914400"/>
          </a:xfrm>
          <a:prstGeom prst="roundRect">
            <a:avLst/>
          </a:prstGeom>
          <a:solidFill>
            <a:srgbClr val="500778"/>
          </a:solidFill>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r>
              <a:rPr lang="en-US" sz="3600" dirty="0"/>
              <a:t>300</a:t>
            </a:r>
          </a:p>
        </p:txBody>
      </p:sp>
      <p:sp>
        <p:nvSpPr>
          <p:cNvPr id="36" name="Rounded Rectangle 35">
            <a:hlinkClick r:id="rId16" action="ppaction://hlinksldjump"/>
          </p:cNvPr>
          <p:cNvSpPr/>
          <p:nvPr/>
        </p:nvSpPr>
        <p:spPr>
          <a:xfrm>
            <a:off x="4649056" y="4800600"/>
            <a:ext cx="1905000" cy="914400"/>
          </a:xfrm>
          <a:prstGeom prst="roundRect">
            <a:avLst/>
          </a:prstGeom>
          <a:solidFill>
            <a:srgbClr val="500778"/>
          </a:solidFill>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r>
              <a:rPr lang="en-US" sz="3600" dirty="0"/>
              <a:t>400</a:t>
            </a:r>
          </a:p>
        </p:txBody>
      </p:sp>
      <p:sp>
        <p:nvSpPr>
          <p:cNvPr id="37" name="Rounded Rectangle 36">
            <a:hlinkClick r:id="rId17" action="ppaction://hlinksldjump"/>
          </p:cNvPr>
          <p:cNvSpPr/>
          <p:nvPr/>
        </p:nvSpPr>
        <p:spPr>
          <a:xfrm>
            <a:off x="4649056" y="5791200"/>
            <a:ext cx="1905000" cy="914400"/>
          </a:xfrm>
          <a:prstGeom prst="roundRect">
            <a:avLst/>
          </a:prstGeom>
          <a:solidFill>
            <a:srgbClr val="500778"/>
          </a:solidFill>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r>
              <a:rPr lang="en-US" sz="3600" dirty="0"/>
              <a:t>500</a:t>
            </a:r>
          </a:p>
        </p:txBody>
      </p:sp>
      <p:sp>
        <p:nvSpPr>
          <p:cNvPr id="38" name="Rounded Rectangle 37">
            <a:hlinkClick r:id="rId18" action="ppaction://hlinksldjump"/>
          </p:cNvPr>
          <p:cNvSpPr/>
          <p:nvPr/>
        </p:nvSpPr>
        <p:spPr>
          <a:xfrm>
            <a:off x="6660222" y="1828800"/>
            <a:ext cx="1905000" cy="914400"/>
          </a:xfrm>
          <a:prstGeom prst="roundRect">
            <a:avLst/>
          </a:prstGeom>
          <a:solidFill>
            <a:srgbClr val="00AB8E"/>
          </a:solidFill>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r>
              <a:rPr lang="en-US" sz="3600" dirty="0"/>
              <a:t>100</a:t>
            </a:r>
          </a:p>
        </p:txBody>
      </p:sp>
      <p:sp>
        <p:nvSpPr>
          <p:cNvPr id="39" name="Rounded Rectangle 38">
            <a:hlinkClick r:id="rId19" action="ppaction://hlinksldjump"/>
          </p:cNvPr>
          <p:cNvSpPr/>
          <p:nvPr/>
        </p:nvSpPr>
        <p:spPr>
          <a:xfrm>
            <a:off x="6660222" y="2819400"/>
            <a:ext cx="1905000" cy="914400"/>
          </a:xfrm>
          <a:prstGeom prst="roundRect">
            <a:avLst/>
          </a:prstGeom>
          <a:solidFill>
            <a:srgbClr val="00AB8E"/>
          </a:solidFill>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r>
              <a:rPr lang="en-US" sz="3600" dirty="0"/>
              <a:t>200</a:t>
            </a:r>
          </a:p>
        </p:txBody>
      </p:sp>
      <p:sp>
        <p:nvSpPr>
          <p:cNvPr id="40" name="Rounded Rectangle 39">
            <a:hlinkClick r:id="rId20" action="ppaction://hlinksldjump"/>
          </p:cNvPr>
          <p:cNvSpPr/>
          <p:nvPr/>
        </p:nvSpPr>
        <p:spPr>
          <a:xfrm>
            <a:off x="6660222" y="3810000"/>
            <a:ext cx="1905000" cy="914400"/>
          </a:xfrm>
          <a:prstGeom prst="roundRect">
            <a:avLst/>
          </a:prstGeom>
          <a:solidFill>
            <a:srgbClr val="00AB8E"/>
          </a:solidFill>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r>
              <a:rPr lang="en-US" sz="3600" dirty="0"/>
              <a:t>300</a:t>
            </a:r>
          </a:p>
        </p:txBody>
      </p:sp>
      <p:sp>
        <p:nvSpPr>
          <p:cNvPr id="41" name="Rounded Rectangle 40">
            <a:hlinkClick r:id="rId21" action="ppaction://hlinksldjump"/>
          </p:cNvPr>
          <p:cNvSpPr/>
          <p:nvPr/>
        </p:nvSpPr>
        <p:spPr>
          <a:xfrm>
            <a:off x="6660222" y="4800600"/>
            <a:ext cx="1905000" cy="914400"/>
          </a:xfrm>
          <a:prstGeom prst="roundRect">
            <a:avLst/>
          </a:prstGeom>
          <a:solidFill>
            <a:srgbClr val="00AB8E"/>
          </a:solidFill>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r>
              <a:rPr lang="en-US" sz="3600" dirty="0"/>
              <a:t>400</a:t>
            </a:r>
          </a:p>
        </p:txBody>
      </p:sp>
      <p:sp>
        <p:nvSpPr>
          <p:cNvPr id="42" name="Rounded Rectangle 41">
            <a:hlinkClick r:id="rId22" action="ppaction://hlinksldjump"/>
          </p:cNvPr>
          <p:cNvSpPr/>
          <p:nvPr/>
        </p:nvSpPr>
        <p:spPr>
          <a:xfrm>
            <a:off x="6660222" y="5791200"/>
            <a:ext cx="1905000" cy="914400"/>
          </a:xfrm>
          <a:prstGeom prst="roundRect">
            <a:avLst/>
          </a:prstGeom>
          <a:solidFill>
            <a:srgbClr val="00AB8E"/>
          </a:solidFill>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r>
              <a:rPr lang="en-US" sz="3600" dirty="0"/>
              <a:t>500</a:t>
            </a:r>
          </a:p>
        </p:txBody>
      </p:sp>
      <p:sp>
        <p:nvSpPr>
          <p:cNvPr id="43" name="Rectangle 42">
            <a:extLst>
              <a:ext uri="{FF2B5EF4-FFF2-40B4-BE49-F238E27FC236}">
                <a16:creationId xmlns:a16="http://schemas.microsoft.com/office/drawing/2014/main" id="{B87228EE-F7E7-42F2-8F0B-2E670D098E21}"/>
              </a:ext>
            </a:extLst>
          </p:cNvPr>
          <p:cNvSpPr/>
          <p:nvPr/>
        </p:nvSpPr>
        <p:spPr>
          <a:xfrm>
            <a:off x="1066800" y="152400"/>
            <a:ext cx="7010400" cy="92333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5400" b="1" cap="none" spc="0" dirty="0">
                <a:ln/>
                <a:solidFill>
                  <a:srgbClr val="500778"/>
                </a:solidFill>
                <a:effectLst>
                  <a:outerShdw blurRad="50800" dist="38100" dir="16200000" rotWithShape="0">
                    <a:prstClr val="black">
                      <a:alpha val="40000"/>
                    </a:prstClr>
                  </a:outerShdw>
                </a:effectLst>
              </a:rPr>
              <a:t>Jeopardy</a:t>
            </a:r>
            <a:endParaRPr lang="en-US" sz="2400" b="1" cap="none" spc="0" dirty="0">
              <a:ln/>
              <a:solidFill>
                <a:srgbClr val="500778"/>
              </a:solidFill>
              <a:effectLst>
                <a:outerShdw blurRad="50800" dist="38100" dir="16200000" rotWithShape="0">
                  <a:prstClr val="black">
                    <a:alpha val="40000"/>
                  </a:prstClr>
                </a:outerShdw>
              </a:effectLst>
            </a:endParaRPr>
          </a:p>
        </p:txBody>
      </p:sp>
      <p:pic>
        <p:nvPicPr>
          <p:cNvPr id="44" name="Picture 43" descr="A close up of a sign&#10;&#10;Description automatically generated">
            <a:extLst>
              <a:ext uri="{FF2B5EF4-FFF2-40B4-BE49-F238E27FC236}">
                <a16:creationId xmlns:a16="http://schemas.microsoft.com/office/drawing/2014/main" id="{5371BB95-67DA-4BDE-B430-18B5F3624651}"/>
              </a:ext>
            </a:extLst>
          </p:cNvPr>
          <p:cNvPicPr/>
          <p:nvPr/>
        </p:nvPicPr>
        <p:blipFill>
          <a:blip r:embed="rId23" cstate="print">
            <a:extLst>
              <a:ext uri="{28A0092B-C50C-407E-A947-70E740481C1C}">
                <a14:useLocalDpi xmlns:a14="http://schemas.microsoft.com/office/drawing/2010/main" val="0"/>
              </a:ext>
            </a:extLst>
          </a:blip>
          <a:stretch>
            <a:fillRect/>
          </a:stretch>
        </p:blipFill>
        <p:spPr bwMode="auto">
          <a:xfrm>
            <a:off x="228600" y="152400"/>
            <a:ext cx="539115" cy="685800"/>
          </a:xfrm>
          <a:prstGeom prst="rect">
            <a:avLst/>
          </a:prstGeom>
          <a:noFill/>
          <a:ln>
            <a:noFill/>
          </a:ln>
        </p:spPr>
      </p:pic>
      <p:pic>
        <p:nvPicPr>
          <p:cNvPr id="45" name="Picture 44">
            <a:extLst>
              <a:ext uri="{FF2B5EF4-FFF2-40B4-BE49-F238E27FC236}">
                <a16:creationId xmlns:a16="http://schemas.microsoft.com/office/drawing/2014/main" id="{C123FA5B-DE03-413D-BD47-7CDBE82BC7F4}"/>
              </a:ext>
            </a:extLst>
          </p:cNvPr>
          <p:cNvPicPr>
            <a:picLocks noChangeAspect="1"/>
          </p:cNvPicPr>
          <p:nvPr/>
        </p:nvPicPr>
        <p:blipFill rotWithShape="1">
          <a:blip r:embed="rId24" cstate="print">
            <a:extLst>
              <a:ext uri="{28A0092B-C50C-407E-A947-70E740481C1C}">
                <a14:useLocalDpi xmlns:a14="http://schemas.microsoft.com/office/drawing/2010/main" val="0"/>
              </a:ext>
            </a:extLst>
          </a:blip>
          <a:srcRect l="10526" t="24117" r="10526" b="22826"/>
          <a:stretch/>
        </p:blipFill>
        <p:spPr>
          <a:xfrm>
            <a:off x="7162800" y="278784"/>
            <a:ext cx="1828800" cy="670561"/>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2"/>
                    </p:tgtEl>
                  </p:cond>
                </p:stCondLst>
                <p:endSync evt="end" delay="0">
                  <p:rtn val="all"/>
                </p:endSync>
                <p:childTnLst>
                  <p:par>
                    <p:cTn id="3" fill="hold">
                      <p:stCondLst>
                        <p:cond delay="0"/>
                      </p:stCondLst>
                      <p:childTnLst>
                        <p:par>
                          <p:cTn id="4" fill="hold">
                            <p:stCondLst>
                              <p:cond delay="0"/>
                            </p:stCondLst>
                            <p:childTnLst>
                              <p:par>
                                <p:cTn id="5" presetID="24" presetClass="emph" presetSubtype="0" fill="hold" grpId="0" nodeType="clickEffect">
                                  <p:stCondLst>
                                    <p:cond delay="0"/>
                                  </p:stCondLst>
                                  <p:childTnLst>
                                    <p:animClr clrSpc="hsl" dir="cw">
                                      <p:cBhvr override="childStyle">
                                        <p:cTn id="6" dur="500" fill="hold"/>
                                        <p:tgtEl>
                                          <p:spTgt spid="32"/>
                                        </p:tgtEl>
                                        <p:attrNameLst>
                                          <p:attrName>style.color</p:attrName>
                                        </p:attrNameLst>
                                      </p:cBhvr>
                                      <p:by>
                                        <p:hsl h="0" s="-12549" l="-25098"/>
                                      </p:by>
                                    </p:animClr>
                                    <p:animClr clrSpc="hsl" dir="cw">
                                      <p:cBhvr>
                                        <p:cTn id="7" dur="500" fill="hold"/>
                                        <p:tgtEl>
                                          <p:spTgt spid="32"/>
                                        </p:tgtEl>
                                        <p:attrNameLst>
                                          <p:attrName>fillcolor</p:attrName>
                                        </p:attrNameLst>
                                      </p:cBhvr>
                                      <p:by>
                                        <p:hsl h="0" s="-12549" l="-25098"/>
                                      </p:by>
                                    </p:animClr>
                                    <p:animClr clrSpc="hsl" dir="cw">
                                      <p:cBhvr>
                                        <p:cTn id="8" dur="500" fill="hold"/>
                                        <p:tgtEl>
                                          <p:spTgt spid="32"/>
                                        </p:tgtEl>
                                        <p:attrNameLst>
                                          <p:attrName>stroke.color</p:attrName>
                                        </p:attrNameLst>
                                      </p:cBhvr>
                                      <p:by>
                                        <p:hsl h="0" s="-12549" l="-25098"/>
                                      </p:by>
                                    </p:animClr>
                                    <p:set>
                                      <p:cBhvr>
                                        <p:cTn id="9" dur="500" fill="hold"/>
                                        <p:tgtEl>
                                          <p:spTgt spid="32"/>
                                        </p:tgtEl>
                                        <p:attrNameLst>
                                          <p:attrName>fill.type</p:attrName>
                                        </p:attrNameLst>
                                      </p:cBhvr>
                                      <p:to>
                                        <p:strVal val="solid"/>
                                      </p:to>
                                    </p:set>
                                  </p:childTnLst>
                                </p:cTn>
                              </p:par>
                            </p:childTnLst>
                          </p:cTn>
                        </p:par>
                      </p:childTnLst>
                    </p:cTn>
                  </p:par>
                </p:childTnLst>
              </p:cTn>
              <p:nextCondLst>
                <p:cond evt="onClick" delay="0">
                  <p:tgtEl>
                    <p:spTgt spid="32"/>
                  </p:tgtEl>
                </p:cond>
              </p:nextCondLst>
            </p:seq>
            <p:seq concurrent="1" nextAc="seek">
              <p:cTn id="10" restart="whenNotActive" fill="hold" evtFilter="cancelBubble" nodeType="interactiveSeq">
                <p:stCondLst>
                  <p:cond evt="onClick" delay="0">
                    <p:tgtEl>
                      <p:spTgt spid="20"/>
                    </p:tgtEl>
                  </p:cond>
                </p:stCondLst>
                <p:endSync evt="end" delay="0">
                  <p:rtn val="all"/>
                </p:endSync>
                <p:childTnLst>
                  <p:par>
                    <p:cTn id="11" fill="hold">
                      <p:stCondLst>
                        <p:cond delay="0"/>
                      </p:stCondLst>
                      <p:childTnLst>
                        <p:par>
                          <p:cTn id="12" fill="hold">
                            <p:stCondLst>
                              <p:cond delay="0"/>
                            </p:stCondLst>
                            <p:childTnLst>
                              <p:par>
                                <p:cTn id="13" presetID="24" presetClass="emph" presetSubtype="0" fill="hold" grpId="0" nodeType="clickEffect">
                                  <p:stCondLst>
                                    <p:cond delay="0"/>
                                  </p:stCondLst>
                                  <p:childTnLst>
                                    <p:animClr clrSpc="hsl" dir="cw">
                                      <p:cBhvr override="childStyle">
                                        <p:cTn id="14" dur="500" fill="hold"/>
                                        <p:tgtEl>
                                          <p:spTgt spid="20"/>
                                        </p:tgtEl>
                                        <p:attrNameLst>
                                          <p:attrName>style.color</p:attrName>
                                        </p:attrNameLst>
                                      </p:cBhvr>
                                      <p:by>
                                        <p:hsl h="0" s="-12549" l="-25098"/>
                                      </p:by>
                                    </p:animClr>
                                    <p:animClr clrSpc="hsl" dir="cw">
                                      <p:cBhvr>
                                        <p:cTn id="15" dur="500" fill="hold"/>
                                        <p:tgtEl>
                                          <p:spTgt spid="20"/>
                                        </p:tgtEl>
                                        <p:attrNameLst>
                                          <p:attrName>fillcolor</p:attrName>
                                        </p:attrNameLst>
                                      </p:cBhvr>
                                      <p:by>
                                        <p:hsl h="0" s="-12549" l="-25098"/>
                                      </p:by>
                                    </p:animClr>
                                    <p:animClr clrSpc="hsl" dir="cw">
                                      <p:cBhvr>
                                        <p:cTn id="16" dur="500" fill="hold"/>
                                        <p:tgtEl>
                                          <p:spTgt spid="20"/>
                                        </p:tgtEl>
                                        <p:attrNameLst>
                                          <p:attrName>stroke.color</p:attrName>
                                        </p:attrNameLst>
                                      </p:cBhvr>
                                      <p:by>
                                        <p:hsl h="0" s="-12549" l="-25098"/>
                                      </p:by>
                                    </p:animClr>
                                    <p:set>
                                      <p:cBhvr>
                                        <p:cTn id="17" dur="500" fill="hold"/>
                                        <p:tgtEl>
                                          <p:spTgt spid="20"/>
                                        </p:tgtEl>
                                        <p:attrNameLst>
                                          <p:attrName>fill.type</p:attrName>
                                        </p:attrNameLst>
                                      </p:cBhvr>
                                      <p:to>
                                        <p:strVal val="solid"/>
                                      </p:to>
                                    </p:set>
                                  </p:childTnLst>
                                </p:cTn>
                              </p:par>
                            </p:childTnLst>
                          </p:cTn>
                        </p:par>
                      </p:childTnLst>
                    </p:cTn>
                  </p:par>
                </p:childTnLst>
              </p:cTn>
              <p:nextCondLst>
                <p:cond evt="onClick" delay="0">
                  <p:tgtEl>
                    <p:spTgt spid="20"/>
                  </p:tgtEl>
                </p:cond>
              </p:nextCondLst>
            </p:seq>
            <p:seq concurrent="1" nextAc="seek">
              <p:cTn id="18" restart="whenNotActive" fill="hold" evtFilter="cancelBubble" nodeType="interactiveSeq">
                <p:stCondLst>
                  <p:cond evt="onClick" delay="0">
                    <p:tgtEl>
                      <p:spTgt spid="18"/>
                    </p:tgtEl>
                  </p:cond>
                </p:stCondLst>
                <p:endSync evt="end" delay="0">
                  <p:rtn val="all"/>
                </p:endSync>
                <p:childTnLst>
                  <p:par>
                    <p:cTn id="19" fill="hold">
                      <p:stCondLst>
                        <p:cond delay="0"/>
                      </p:stCondLst>
                      <p:childTnLst>
                        <p:par>
                          <p:cTn id="20" fill="hold">
                            <p:stCondLst>
                              <p:cond delay="0"/>
                            </p:stCondLst>
                            <p:childTnLst>
                              <p:par>
                                <p:cTn id="21" presetID="24" presetClass="emph" presetSubtype="0" fill="hold" grpId="0" nodeType="clickEffect">
                                  <p:stCondLst>
                                    <p:cond delay="0"/>
                                  </p:stCondLst>
                                  <p:childTnLst>
                                    <p:animClr clrSpc="hsl" dir="cw">
                                      <p:cBhvr override="childStyle">
                                        <p:cTn id="22" dur="500" fill="hold"/>
                                        <p:tgtEl>
                                          <p:spTgt spid="18"/>
                                        </p:tgtEl>
                                        <p:attrNameLst>
                                          <p:attrName>style.color</p:attrName>
                                        </p:attrNameLst>
                                      </p:cBhvr>
                                      <p:by>
                                        <p:hsl h="0" s="-12549" l="-25098"/>
                                      </p:by>
                                    </p:animClr>
                                    <p:animClr clrSpc="hsl" dir="cw">
                                      <p:cBhvr>
                                        <p:cTn id="23" dur="500" fill="hold"/>
                                        <p:tgtEl>
                                          <p:spTgt spid="18"/>
                                        </p:tgtEl>
                                        <p:attrNameLst>
                                          <p:attrName>fillcolor</p:attrName>
                                        </p:attrNameLst>
                                      </p:cBhvr>
                                      <p:by>
                                        <p:hsl h="0" s="-12549" l="-25098"/>
                                      </p:by>
                                    </p:animClr>
                                    <p:animClr clrSpc="hsl" dir="cw">
                                      <p:cBhvr>
                                        <p:cTn id="24" dur="500" fill="hold"/>
                                        <p:tgtEl>
                                          <p:spTgt spid="18"/>
                                        </p:tgtEl>
                                        <p:attrNameLst>
                                          <p:attrName>stroke.color</p:attrName>
                                        </p:attrNameLst>
                                      </p:cBhvr>
                                      <p:by>
                                        <p:hsl h="0" s="-12549" l="-25098"/>
                                      </p:by>
                                    </p:animClr>
                                    <p:set>
                                      <p:cBhvr>
                                        <p:cTn id="25" dur="500" fill="hold"/>
                                        <p:tgtEl>
                                          <p:spTgt spid="18"/>
                                        </p:tgtEl>
                                        <p:attrNameLst>
                                          <p:attrName>fill.type</p:attrName>
                                        </p:attrNameLst>
                                      </p:cBhvr>
                                      <p:to>
                                        <p:strVal val="solid"/>
                                      </p:to>
                                    </p:set>
                                  </p:childTnLst>
                                </p:cTn>
                              </p:par>
                            </p:childTnLst>
                          </p:cTn>
                        </p:par>
                      </p:childTnLst>
                    </p:cTn>
                  </p:par>
                </p:childTnLst>
              </p:cTn>
              <p:nextCondLst>
                <p:cond evt="onClick" delay="0">
                  <p:tgtEl>
                    <p:spTgt spid="18"/>
                  </p:tgtEl>
                </p:cond>
              </p:nextCondLst>
            </p:seq>
            <p:seq concurrent="1" nextAc="seek">
              <p:cTn id="26" restart="whenNotActive" fill="hold" evtFilter="cancelBubble" nodeType="interactiveSeq">
                <p:stCondLst>
                  <p:cond evt="onClick" delay="0">
                    <p:tgtEl>
                      <p:spTgt spid="19"/>
                    </p:tgtEl>
                  </p:cond>
                </p:stCondLst>
                <p:endSync evt="end" delay="0">
                  <p:rtn val="all"/>
                </p:endSync>
                <p:childTnLst>
                  <p:par>
                    <p:cTn id="27" fill="hold">
                      <p:stCondLst>
                        <p:cond delay="0"/>
                      </p:stCondLst>
                      <p:childTnLst>
                        <p:par>
                          <p:cTn id="28" fill="hold">
                            <p:stCondLst>
                              <p:cond delay="0"/>
                            </p:stCondLst>
                            <p:childTnLst>
                              <p:par>
                                <p:cTn id="29" presetID="24" presetClass="emph" presetSubtype="0" fill="hold" grpId="0" nodeType="clickEffect">
                                  <p:stCondLst>
                                    <p:cond delay="0"/>
                                  </p:stCondLst>
                                  <p:childTnLst>
                                    <p:animClr clrSpc="hsl" dir="cw">
                                      <p:cBhvr override="childStyle">
                                        <p:cTn id="30" dur="500" fill="hold"/>
                                        <p:tgtEl>
                                          <p:spTgt spid="19"/>
                                        </p:tgtEl>
                                        <p:attrNameLst>
                                          <p:attrName>style.color</p:attrName>
                                        </p:attrNameLst>
                                      </p:cBhvr>
                                      <p:by>
                                        <p:hsl h="0" s="-12549" l="-25098"/>
                                      </p:by>
                                    </p:animClr>
                                    <p:animClr clrSpc="hsl" dir="cw">
                                      <p:cBhvr>
                                        <p:cTn id="31" dur="500" fill="hold"/>
                                        <p:tgtEl>
                                          <p:spTgt spid="19"/>
                                        </p:tgtEl>
                                        <p:attrNameLst>
                                          <p:attrName>fillcolor</p:attrName>
                                        </p:attrNameLst>
                                      </p:cBhvr>
                                      <p:by>
                                        <p:hsl h="0" s="-12549" l="-25098"/>
                                      </p:by>
                                    </p:animClr>
                                    <p:animClr clrSpc="hsl" dir="cw">
                                      <p:cBhvr>
                                        <p:cTn id="32" dur="500" fill="hold"/>
                                        <p:tgtEl>
                                          <p:spTgt spid="19"/>
                                        </p:tgtEl>
                                        <p:attrNameLst>
                                          <p:attrName>stroke.color</p:attrName>
                                        </p:attrNameLst>
                                      </p:cBhvr>
                                      <p:by>
                                        <p:hsl h="0" s="-12549" l="-25098"/>
                                      </p:by>
                                    </p:animClr>
                                    <p:set>
                                      <p:cBhvr>
                                        <p:cTn id="33" dur="500" fill="hold"/>
                                        <p:tgtEl>
                                          <p:spTgt spid="19"/>
                                        </p:tgtEl>
                                        <p:attrNameLst>
                                          <p:attrName>fill.type</p:attrName>
                                        </p:attrNameLst>
                                      </p:cBhvr>
                                      <p:to>
                                        <p:strVal val="solid"/>
                                      </p:to>
                                    </p:set>
                                  </p:childTnLst>
                                </p:cTn>
                              </p:par>
                            </p:childTnLst>
                          </p:cTn>
                        </p:par>
                      </p:childTnLst>
                    </p:cTn>
                  </p:par>
                </p:childTnLst>
              </p:cTn>
              <p:nextCondLst>
                <p:cond evt="onClick" delay="0">
                  <p:tgtEl>
                    <p:spTgt spid="19"/>
                  </p:tgtEl>
                </p:cond>
              </p:nextCondLst>
            </p:seq>
            <p:seq concurrent="1" nextAc="seek">
              <p:cTn id="34" restart="whenNotActive" fill="hold" evtFilter="cancelBubble" nodeType="interactiveSeq">
                <p:stCondLst>
                  <p:cond evt="onClick" delay="0">
                    <p:tgtEl>
                      <p:spTgt spid="21"/>
                    </p:tgtEl>
                  </p:cond>
                </p:stCondLst>
                <p:endSync evt="end" delay="0">
                  <p:rtn val="all"/>
                </p:endSync>
                <p:childTnLst>
                  <p:par>
                    <p:cTn id="35" fill="hold">
                      <p:stCondLst>
                        <p:cond delay="0"/>
                      </p:stCondLst>
                      <p:childTnLst>
                        <p:par>
                          <p:cTn id="36" fill="hold">
                            <p:stCondLst>
                              <p:cond delay="0"/>
                            </p:stCondLst>
                            <p:childTnLst>
                              <p:par>
                                <p:cTn id="37" presetID="24" presetClass="emph" presetSubtype="0" fill="hold" grpId="0" nodeType="clickEffect">
                                  <p:stCondLst>
                                    <p:cond delay="0"/>
                                  </p:stCondLst>
                                  <p:childTnLst>
                                    <p:animClr clrSpc="hsl" dir="cw">
                                      <p:cBhvr override="childStyle">
                                        <p:cTn id="38" dur="500" fill="hold"/>
                                        <p:tgtEl>
                                          <p:spTgt spid="21"/>
                                        </p:tgtEl>
                                        <p:attrNameLst>
                                          <p:attrName>style.color</p:attrName>
                                        </p:attrNameLst>
                                      </p:cBhvr>
                                      <p:by>
                                        <p:hsl h="0" s="-12549" l="-25098"/>
                                      </p:by>
                                    </p:animClr>
                                    <p:animClr clrSpc="hsl" dir="cw">
                                      <p:cBhvr>
                                        <p:cTn id="39" dur="500" fill="hold"/>
                                        <p:tgtEl>
                                          <p:spTgt spid="21"/>
                                        </p:tgtEl>
                                        <p:attrNameLst>
                                          <p:attrName>fillcolor</p:attrName>
                                        </p:attrNameLst>
                                      </p:cBhvr>
                                      <p:by>
                                        <p:hsl h="0" s="-12549" l="-25098"/>
                                      </p:by>
                                    </p:animClr>
                                    <p:animClr clrSpc="hsl" dir="cw">
                                      <p:cBhvr>
                                        <p:cTn id="40" dur="500" fill="hold"/>
                                        <p:tgtEl>
                                          <p:spTgt spid="21"/>
                                        </p:tgtEl>
                                        <p:attrNameLst>
                                          <p:attrName>stroke.color</p:attrName>
                                        </p:attrNameLst>
                                      </p:cBhvr>
                                      <p:by>
                                        <p:hsl h="0" s="-12549" l="-25098"/>
                                      </p:by>
                                    </p:animClr>
                                    <p:set>
                                      <p:cBhvr>
                                        <p:cTn id="41" dur="500" fill="hold"/>
                                        <p:tgtEl>
                                          <p:spTgt spid="21"/>
                                        </p:tgtEl>
                                        <p:attrNameLst>
                                          <p:attrName>fill.type</p:attrName>
                                        </p:attrNameLst>
                                      </p:cBhvr>
                                      <p:to>
                                        <p:strVal val="solid"/>
                                      </p:to>
                                    </p:set>
                                  </p:childTnLst>
                                </p:cTn>
                              </p:par>
                            </p:childTnLst>
                          </p:cTn>
                        </p:par>
                      </p:childTnLst>
                    </p:cTn>
                  </p:par>
                </p:childTnLst>
              </p:cTn>
              <p:nextCondLst>
                <p:cond evt="onClick" delay="0">
                  <p:tgtEl>
                    <p:spTgt spid="21"/>
                  </p:tgtEl>
                </p:cond>
              </p:nextCondLst>
            </p:seq>
            <p:seq concurrent="1" nextAc="seek">
              <p:cTn id="42" restart="whenNotActive" fill="hold" evtFilter="cancelBubble" nodeType="interactiveSeq">
                <p:stCondLst>
                  <p:cond evt="onClick" delay="0">
                    <p:tgtEl>
                      <p:spTgt spid="22"/>
                    </p:tgtEl>
                  </p:cond>
                </p:stCondLst>
                <p:endSync evt="end" delay="0">
                  <p:rtn val="all"/>
                </p:endSync>
                <p:childTnLst>
                  <p:par>
                    <p:cTn id="43" fill="hold">
                      <p:stCondLst>
                        <p:cond delay="0"/>
                      </p:stCondLst>
                      <p:childTnLst>
                        <p:par>
                          <p:cTn id="44" fill="hold">
                            <p:stCondLst>
                              <p:cond delay="0"/>
                            </p:stCondLst>
                            <p:childTnLst>
                              <p:par>
                                <p:cTn id="45" presetID="24" presetClass="emph" presetSubtype="0" fill="hold" grpId="0" nodeType="clickEffect">
                                  <p:stCondLst>
                                    <p:cond delay="0"/>
                                  </p:stCondLst>
                                  <p:childTnLst>
                                    <p:animClr clrSpc="hsl" dir="cw">
                                      <p:cBhvr override="childStyle">
                                        <p:cTn id="46" dur="500" fill="hold"/>
                                        <p:tgtEl>
                                          <p:spTgt spid="22"/>
                                        </p:tgtEl>
                                        <p:attrNameLst>
                                          <p:attrName>style.color</p:attrName>
                                        </p:attrNameLst>
                                      </p:cBhvr>
                                      <p:by>
                                        <p:hsl h="0" s="-12549" l="-25098"/>
                                      </p:by>
                                    </p:animClr>
                                    <p:animClr clrSpc="hsl" dir="cw">
                                      <p:cBhvr>
                                        <p:cTn id="47" dur="500" fill="hold"/>
                                        <p:tgtEl>
                                          <p:spTgt spid="22"/>
                                        </p:tgtEl>
                                        <p:attrNameLst>
                                          <p:attrName>fillcolor</p:attrName>
                                        </p:attrNameLst>
                                      </p:cBhvr>
                                      <p:by>
                                        <p:hsl h="0" s="-12549" l="-25098"/>
                                      </p:by>
                                    </p:animClr>
                                    <p:animClr clrSpc="hsl" dir="cw">
                                      <p:cBhvr>
                                        <p:cTn id="48" dur="500" fill="hold"/>
                                        <p:tgtEl>
                                          <p:spTgt spid="22"/>
                                        </p:tgtEl>
                                        <p:attrNameLst>
                                          <p:attrName>stroke.color</p:attrName>
                                        </p:attrNameLst>
                                      </p:cBhvr>
                                      <p:by>
                                        <p:hsl h="0" s="-12549" l="-25098"/>
                                      </p:by>
                                    </p:animClr>
                                    <p:set>
                                      <p:cBhvr>
                                        <p:cTn id="49" dur="500" fill="hold"/>
                                        <p:tgtEl>
                                          <p:spTgt spid="22"/>
                                        </p:tgtEl>
                                        <p:attrNameLst>
                                          <p:attrName>fill.type</p:attrName>
                                        </p:attrNameLst>
                                      </p:cBhvr>
                                      <p:to>
                                        <p:strVal val="solid"/>
                                      </p:to>
                                    </p:set>
                                  </p:childTnLst>
                                </p:cTn>
                              </p:par>
                            </p:childTnLst>
                          </p:cTn>
                        </p:par>
                      </p:childTnLst>
                    </p:cTn>
                  </p:par>
                </p:childTnLst>
              </p:cTn>
              <p:nextCondLst>
                <p:cond evt="onClick" delay="0">
                  <p:tgtEl>
                    <p:spTgt spid="22"/>
                  </p:tgtEl>
                </p:cond>
              </p:nextCondLst>
            </p:seq>
            <p:seq concurrent="1" nextAc="seek">
              <p:cTn id="50" restart="whenNotActive" fill="hold" evtFilter="cancelBubble" nodeType="interactiveSeq">
                <p:stCondLst>
                  <p:cond evt="onClick" delay="0">
                    <p:tgtEl>
                      <p:spTgt spid="28"/>
                    </p:tgtEl>
                  </p:cond>
                </p:stCondLst>
                <p:endSync evt="end" delay="0">
                  <p:rtn val="all"/>
                </p:endSync>
                <p:childTnLst>
                  <p:par>
                    <p:cTn id="51" fill="hold">
                      <p:stCondLst>
                        <p:cond delay="0"/>
                      </p:stCondLst>
                      <p:childTnLst>
                        <p:par>
                          <p:cTn id="52" fill="hold">
                            <p:stCondLst>
                              <p:cond delay="0"/>
                            </p:stCondLst>
                            <p:childTnLst>
                              <p:par>
                                <p:cTn id="53" presetID="24" presetClass="emph" presetSubtype="0" fill="hold" grpId="0" nodeType="clickEffect">
                                  <p:stCondLst>
                                    <p:cond delay="0"/>
                                  </p:stCondLst>
                                  <p:childTnLst>
                                    <p:animClr clrSpc="hsl" dir="cw">
                                      <p:cBhvr override="childStyle">
                                        <p:cTn id="54" dur="500" fill="hold"/>
                                        <p:tgtEl>
                                          <p:spTgt spid="28"/>
                                        </p:tgtEl>
                                        <p:attrNameLst>
                                          <p:attrName>style.color</p:attrName>
                                        </p:attrNameLst>
                                      </p:cBhvr>
                                      <p:by>
                                        <p:hsl h="0" s="-12549" l="-25098"/>
                                      </p:by>
                                    </p:animClr>
                                    <p:animClr clrSpc="hsl" dir="cw">
                                      <p:cBhvr>
                                        <p:cTn id="55" dur="500" fill="hold"/>
                                        <p:tgtEl>
                                          <p:spTgt spid="28"/>
                                        </p:tgtEl>
                                        <p:attrNameLst>
                                          <p:attrName>fillcolor</p:attrName>
                                        </p:attrNameLst>
                                      </p:cBhvr>
                                      <p:by>
                                        <p:hsl h="0" s="-12549" l="-25098"/>
                                      </p:by>
                                    </p:animClr>
                                    <p:animClr clrSpc="hsl" dir="cw">
                                      <p:cBhvr>
                                        <p:cTn id="56" dur="500" fill="hold"/>
                                        <p:tgtEl>
                                          <p:spTgt spid="28"/>
                                        </p:tgtEl>
                                        <p:attrNameLst>
                                          <p:attrName>stroke.color</p:attrName>
                                        </p:attrNameLst>
                                      </p:cBhvr>
                                      <p:by>
                                        <p:hsl h="0" s="-12549" l="-25098"/>
                                      </p:by>
                                    </p:animClr>
                                    <p:set>
                                      <p:cBhvr>
                                        <p:cTn id="57" dur="500" fill="hold"/>
                                        <p:tgtEl>
                                          <p:spTgt spid="28"/>
                                        </p:tgtEl>
                                        <p:attrNameLst>
                                          <p:attrName>fill.type</p:attrName>
                                        </p:attrNameLst>
                                      </p:cBhvr>
                                      <p:to>
                                        <p:strVal val="solid"/>
                                      </p:to>
                                    </p:set>
                                  </p:childTnLst>
                                </p:cTn>
                              </p:par>
                            </p:childTnLst>
                          </p:cTn>
                        </p:par>
                      </p:childTnLst>
                    </p:cTn>
                  </p:par>
                </p:childTnLst>
              </p:cTn>
              <p:nextCondLst>
                <p:cond evt="onClick" delay="0">
                  <p:tgtEl>
                    <p:spTgt spid="28"/>
                  </p:tgtEl>
                </p:cond>
              </p:nextCondLst>
            </p:seq>
            <p:seq concurrent="1" nextAc="seek">
              <p:cTn id="58" restart="whenNotActive" fill="hold" evtFilter="cancelBubble" nodeType="interactiveSeq">
                <p:stCondLst>
                  <p:cond evt="onClick" delay="0">
                    <p:tgtEl>
                      <p:spTgt spid="29"/>
                    </p:tgtEl>
                  </p:cond>
                </p:stCondLst>
                <p:endSync evt="end" delay="0">
                  <p:rtn val="all"/>
                </p:endSync>
                <p:childTnLst>
                  <p:par>
                    <p:cTn id="59" fill="hold">
                      <p:stCondLst>
                        <p:cond delay="0"/>
                      </p:stCondLst>
                      <p:childTnLst>
                        <p:par>
                          <p:cTn id="60" fill="hold">
                            <p:stCondLst>
                              <p:cond delay="0"/>
                            </p:stCondLst>
                            <p:childTnLst>
                              <p:par>
                                <p:cTn id="61" presetID="24" presetClass="emph" presetSubtype="0" fill="hold" grpId="0" nodeType="clickEffect">
                                  <p:stCondLst>
                                    <p:cond delay="0"/>
                                  </p:stCondLst>
                                  <p:childTnLst>
                                    <p:animClr clrSpc="hsl" dir="cw">
                                      <p:cBhvr override="childStyle">
                                        <p:cTn id="62" dur="500" fill="hold"/>
                                        <p:tgtEl>
                                          <p:spTgt spid="29"/>
                                        </p:tgtEl>
                                        <p:attrNameLst>
                                          <p:attrName>style.color</p:attrName>
                                        </p:attrNameLst>
                                      </p:cBhvr>
                                      <p:by>
                                        <p:hsl h="0" s="-12549" l="-25098"/>
                                      </p:by>
                                    </p:animClr>
                                    <p:animClr clrSpc="hsl" dir="cw">
                                      <p:cBhvr>
                                        <p:cTn id="63" dur="500" fill="hold"/>
                                        <p:tgtEl>
                                          <p:spTgt spid="29"/>
                                        </p:tgtEl>
                                        <p:attrNameLst>
                                          <p:attrName>fillcolor</p:attrName>
                                        </p:attrNameLst>
                                      </p:cBhvr>
                                      <p:by>
                                        <p:hsl h="0" s="-12549" l="-25098"/>
                                      </p:by>
                                    </p:animClr>
                                    <p:animClr clrSpc="hsl" dir="cw">
                                      <p:cBhvr>
                                        <p:cTn id="64" dur="500" fill="hold"/>
                                        <p:tgtEl>
                                          <p:spTgt spid="29"/>
                                        </p:tgtEl>
                                        <p:attrNameLst>
                                          <p:attrName>stroke.color</p:attrName>
                                        </p:attrNameLst>
                                      </p:cBhvr>
                                      <p:by>
                                        <p:hsl h="0" s="-12549" l="-25098"/>
                                      </p:by>
                                    </p:animClr>
                                    <p:set>
                                      <p:cBhvr>
                                        <p:cTn id="65" dur="500" fill="hold"/>
                                        <p:tgtEl>
                                          <p:spTgt spid="29"/>
                                        </p:tgtEl>
                                        <p:attrNameLst>
                                          <p:attrName>fill.type</p:attrName>
                                        </p:attrNameLst>
                                      </p:cBhvr>
                                      <p:to>
                                        <p:strVal val="solid"/>
                                      </p:to>
                                    </p:set>
                                  </p:childTnLst>
                                </p:cTn>
                              </p:par>
                            </p:childTnLst>
                          </p:cTn>
                        </p:par>
                      </p:childTnLst>
                    </p:cTn>
                  </p:par>
                </p:childTnLst>
              </p:cTn>
              <p:nextCondLst>
                <p:cond evt="onClick" delay="0">
                  <p:tgtEl>
                    <p:spTgt spid="29"/>
                  </p:tgtEl>
                </p:cond>
              </p:nextCondLst>
            </p:seq>
            <p:seq concurrent="1" nextAc="seek">
              <p:cTn id="66" restart="whenNotActive" fill="hold" evtFilter="cancelBubble" nodeType="interactiveSeq">
                <p:stCondLst>
                  <p:cond evt="onClick" delay="0">
                    <p:tgtEl>
                      <p:spTgt spid="30"/>
                    </p:tgtEl>
                  </p:cond>
                </p:stCondLst>
                <p:endSync evt="end" delay="0">
                  <p:rtn val="all"/>
                </p:endSync>
                <p:childTnLst>
                  <p:par>
                    <p:cTn id="67" fill="hold">
                      <p:stCondLst>
                        <p:cond delay="0"/>
                      </p:stCondLst>
                      <p:childTnLst>
                        <p:par>
                          <p:cTn id="68" fill="hold">
                            <p:stCondLst>
                              <p:cond delay="0"/>
                            </p:stCondLst>
                            <p:childTnLst>
                              <p:par>
                                <p:cTn id="69" presetID="24" presetClass="emph" presetSubtype="0" fill="hold" grpId="0" nodeType="clickEffect">
                                  <p:stCondLst>
                                    <p:cond delay="0"/>
                                  </p:stCondLst>
                                  <p:childTnLst>
                                    <p:animClr clrSpc="hsl" dir="cw">
                                      <p:cBhvr override="childStyle">
                                        <p:cTn id="70" dur="500" fill="hold"/>
                                        <p:tgtEl>
                                          <p:spTgt spid="30"/>
                                        </p:tgtEl>
                                        <p:attrNameLst>
                                          <p:attrName>style.color</p:attrName>
                                        </p:attrNameLst>
                                      </p:cBhvr>
                                      <p:by>
                                        <p:hsl h="0" s="-12549" l="-25098"/>
                                      </p:by>
                                    </p:animClr>
                                    <p:animClr clrSpc="hsl" dir="cw">
                                      <p:cBhvr>
                                        <p:cTn id="71" dur="500" fill="hold"/>
                                        <p:tgtEl>
                                          <p:spTgt spid="30"/>
                                        </p:tgtEl>
                                        <p:attrNameLst>
                                          <p:attrName>fillcolor</p:attrName>
                                        </p:attrNameLst>
                                      </p:cBhvr>
                                      <p:by>
                                        <p:hsl h="0" s="-12549" l="-25098"/>
                                      </p:by>
                                    </p:animClr>
                                    <p:animClr clrSpc="hsl" dir="cw">
                                      <p:cBhvr>
                                        <p:cTn id="72" dur="500" fill="hold"/>
                                        <p:tgtEl>
                                          <p:spTgt spid="30"/>
                                        </p:tgtEl>
                                        <p:attrNameLst>
                                          <p:attrName>stroke.color</p:attrName>
                                        </p:attrNameLst>
                                      </p:cBhvr>
                                      <p:by>
                                        <p:hsl h="0" s="-12549" l="-25098"/>
                                      </p:by>
                                    </p:animClr>
                                    <p:set>
                                      <p:cBhvr>
                                        <p:cTn id="73" dur="500" fill="hold"/>
                                        <p:tgtEl>
                                          <p:spTgt spid="30"/>
                                        </p:tgtEl>
                                        <p:attrNameLst>
                                          <p:attrName>fill.type</p:attrName>
                                        </p:attrNameLst>
                                      </p:cBhvr>
                                      <p:to>
                                        <p:strVal val="solid"/>
                                      </p:to>
                                    </p:set>
                                  </p:childTnLst>
                                </p:cTn>
                              </p:par>
                            </p:childTnLst>
                          </p:cTn>
                        </p:par>
                      </p:childTnLst>
                    </p:cTn>
                  </p:par>
                </p:childTnLst>
              </p:cTn>
              <p:nextCondLst>
                <p:cond evt="onClick" delay="0">
                  <p:tgtEl>
                    <p:spTgt spid="30"/>
                  </p:tgtEl>
                </p:cond>
              </p:nextCondLst>
            </p:seq>
            <p:seq concurrent="1" nextAc="seek">
              <p:cTn id="74" restart="whenNotActive" fill="hold" evtFilter="cancelBubble" nodeType="interactiveSeq">
                <p:stCondLst>
                  <p:cond evt="onClick" delay="0">
                    <p:tgtEl>
                      <p:spTgt spid="31"/>
                    </p:tgtEl>
                  </p:cond>
                </p:stCondLst>
                <p:endSync evt="end" delay="0">
                  <p:rtn val="all"/>
                </p:endSync>
                <p:childTnLst>
                  <p:par>
                    <p:cTn id="75" fill="hold">
                      <p:stCondLst>
                        <p:cond delay="0"/>
                      </p:stCondLst>
                      <p:childTnLst>
                        <p:par>
                          <p:cTn id="76" fill="hold">
                            <p:stCondLst>
                              <p:cond delay="0"/>
                            </p:stCondLst>
                            <p:childTnLst>
                              <p:par>
                                <p:cTn id="77" presetID="24" presetClass="emph" presetSubtype="0" fill="hold" grpId="0" nodeType="clickEffect">
                                  <p:stCondLst>
                                    <p:cond delay="0"/>
                                  </p:stCondLst>
                                  <p:childTnLst>
                                    <p:animClr clrSpc="hsl" dir="cw">
                                      <p:cBhvr override="childStyle">
                                        <p:cTn id="78" dur="500" fill="hold"/>
                                        <p:tgtEl>
                                          <p:spTgt spid="31"/>
                                        </p:tgtEl>
                                        <p:attrNameLst>
                                          <p:attrName>style.color</p:attrName>
                                        </p:attrNameLst>
                                      </p:cBhvr>
                                      <p:by>
                                        <p:hsl h="0" s="-12549" l="-25098"/>
                                      </p:by>
                                    </p:animClr>
                                    <p:animClr clrSpc="hsl" dir="cw">
                                      <p:cBhvr>
                                        <p:cTn id="79" dur="500" fill="hold"/>
                                        <p:tgtEl>
                                          <p:spTgt spid="31"/>
                                        </p:tgtEl>
                                        <p:attrNameLst>
                                          <p:attrName>fillcolor</p:attrName>
                                        </p:attrNameLst>
                                      </p:cBhvr>
                                      <p:by>
                                        <p:hsl h="0" s="-12549" l="-25098"/>
                                      </p:by>
                                    </p:animClr>
                                    <p:animClr clrSpc="hsl" dir="cw">
                                      <p:cBhvr>
                                        <p:cTn id="80" dur="500" fill="hold"/>
                                        <p:tgtEl>
                                          <p:spTgt spid="31"/>
                                        </p:tgtEl>
                                        <p:attrNameLst>
                                          <p:attrName>stroke.color</p:attrName>
                                        </p:attrNameLst>
                                      </p:cBhvr>
                                      <p:by>
                                        <p:hsl h="0" s="-12549" l="-25098"/>
                                      </p:by>
                                    </p:animClr>
                                    <p:set>
                                      <p:cBhvr>
                                        <p:cTn id="81" dur="500" fill="hold"/>
                                        <p:tgtEl>
                                          <p:spTgt spid="31"/>
                                        </p:tgtEl>
                                        <p:attrNameLst>
                                          <p:attrName>fill.type</p:attrName>
                                        </p:attrNameLst>
                                      </p:cBhvr>
                                      <p:to>
                                        <p:strVal val="solid"/>
                                      </p:to>
                                    </p:set>
                                  </p:childTnLst>
                                </p:cTn>
                              </p:par>
                            </p:childTnLst>
                          </p:cTn>
                        </p:par>
                      </p:childTnLst>
                    </p:cTn>
                  </p:par>
                </p:childTnLst>
              </p:cTn>
              <p:nextCondLst>
                <p:cond evt="onClick" delay="0">
                  <p:tgtEl>
                    <p:spTgt spid="31"/>
                  </p:tgtEl>
                </p:cond>
              </p:nextCondLst>
            </p:seq>
            <p:seq concurrent="1" nextAc="seek">
              <p:cTn id="82" restart="whenNotActive" fill="hold" evtFilter="cancelBubble" nodeType="interactiveSeq">
                <p:stCondLst>
                  <p:cond evt="onClick" delay="0">
                    <p:tgtEl>
                      <p:spTgt spid="33"/>
                    </p:tgtEl>
                  </p:cond>
                </p:stCondLst>
                <p:endSync evt="end" delay="0">
                  <p:rtn val="all"/>
                </p:endSync>
                <p:childTnLst>
                  <p:par>
                    <p:cTn id="83" fill="hold">
                      <p:stCondLst>
                        <p:cond delay="0"/>
                      </p:stCondLst>
                      <p:childTnLst>
                        <p:par>
                          <p:cTn id="84" fill="hold">
                            <p:stCondLst>
                              <p:cond delay="0"/>
                            </p:stCondLst>
                            <p:childTnLst>
                              <p:par>
                                <p:cTn id="85" presetID="24" presetClass="emph" presetSubtype="0" fill="hold" grpId="0" nodeType="clickEffect">
                                  <p:stCondLst>
                                    <p:cond delay="0"/>
                                  </p:stCondLst>
                                  <p:childTnLst>
                                    <p:animClr clrSpc="hsl" dir="cw">
                                      <p:cBhvr override="childStyle">
                                        <p:cTn id="86" dur="500" fill="hold"/>
                                        <p:tgtEl>
                                          <p:spTgt spid="33"/>
                                        </p:tgtEl>
                                        <p:attrNameLst>
                                          <p:attrName>style.color</p:attrName>
                                        </p:attrNameLst>
                                      </p:cBhvr>
                                      <p:by>
                                        <p:hsl h="0" s="-12549" l="-25098"/>
                                      </p:by>
                                    </p:animClr>
                                    <p:animClr clrSpc="hsl" dir="cw">
                                      <p:cBhvr>
                                        <p:cTn id="87" dur="500" fill="hold"/>
                                        <p:tgtEl>
                                          <p:spTgt spid="33"/>
                                        </p:tgtEl>
                                        <p:attrNameLst>
                                          <p:attrName>fillcolor</p:attrName>
                                        </p:attrNameLst>
                                      </p:cBhvr>
                                      <p:by>
                                        <p:hsl h="0" s="-12549" l="-25098"/>
                                      </p:by>
                                    </p:animClr>
                                    <p:animClr clrSpc="hsl" dir="cw">
                                      <p:cBhvr>
                                        <p:cTn id="88" dur="500" fill="hold"/>
                                        <p:tgtEl>
                                          <p:spTgt spid="33"/>
                                        </p:tgtEl>
                                        <p:attrNameLst>
                                          <p:attrName>stroke.color</p:attrName>
                                        </p:attrNameLst>
                                      </p:cBhvr>
                                      <p:by>
                                        <p:hsl h="0" s="-12549" l="-25098"/>
                                      </p:by>
                                    </p:animClr>
                                    <p:set>
                                      <p:cBhvr>
                                        <p:cTn id="89" dur="500" fill="hold"/>
                                        <p:tgtEl>
                                          <p:spTgt spid="33"/>
                                        </p:tgtEl>
                                        <p:attrNameLst>
                                          <p:attrName>fill.type</p:attrName>
                                        </p:attrNameLst>
                                      </p:cBhvr>
                                      <p:to>
                                        <p:strVal val="solid"/>
                                      </p:to>
                                    </p:set>
                                  </p:childTnLst>
                                </p:cTn>
                              </p:par>
                            </p:childTnLst>
                          </p:cTn>
                        </p:par>
                      </p:childTnLst>
                    </p:cTn>
                  </p:par>
                </p:childTnLst>
              </p:cTn>
              <p:nextCondLst>
                <p:cond evt="onClick" delay="0">
                  <p:tgtEl>
                    <p:spTgt spid="33"/>
                  </p:tgtEl>
                </p:cond>
              </p:nextCondLst>
            </p:seq>
            <p:seq concurrent="1" nextAc="seek">
              <p:cTn id="90" restart="whenNotActive" fill="hold" evtFilter="cancelBubble" nodeType="interactiveSeq">
                <p:stCondLst>
                  <p:cond evt="onClick" delay="0">
                    <p:tgtEl>
                      <p:spTgt spid="34"/>
                    </p:tgtEl>
                  </p:cond>
                </p:stCondLst>
                <p:endSync evt="end" delay="0">
                  <p:rtn val="all"/>
                </p:endSync>
                <p:childTnLst>
                  <p:par>
                    <p:cTn id="91" fill="hold">
                      <p:stCondLst>
                        <p:cond delay="0"/>
                      </p:stCondLst>
                      <p:childTnLst>
                        <p:par>
                          <p:cTn id="92" fill="hold">
                            <p:stCondLst>
                              <p:cond delay="0"/>
                            </p:stCondLst>
                            <p:childTnLst>
                              <p:par>
                                <p:cTn id="93" presetID="24" presetClass="emph" presetSubtype="0" fill="hold" grpId="0" nodeType="clickEffect">
                                  <p:stCondLst>
                                    <p:cond delay="0"/>
                                  </p:stCondLst>
                                  <p:childTnLst>
                                    <p:animClr clrSpc="hsl" dir="cw">
                                      <p:cBhvr override="childStyle">
                                        <p:cTn id="94" dur="500" fill="hold"/>
                                        <p:tgtEl>
                                          <p:spTgt spid="34"/>
                                        </p:tgtEl>
                                        <p:attrNameLst>
                                          <p:attrName>style.color</p:attrName>
                                        </p:attrNameLst>
                                      </p:cBhvr>
                                      <p:by>
                                        <p:hsl h="0" s="-12549" l="-25098"/>
                                      </p:by>
                                    </p:animClr>
                                    <p:animClr clrSpc="hsl" dir="cw">
                                      <p:cBhvr>
                                        <p:cTn id="95" dur="500" fill="hold"/>
                                        <p:tgtEl>
                                          <p:spTgt spid="34"/>
                                        </p:tgtEl>
                                        <p:attrNameLst>
                                          <p:attrName>fillcolor</p:attrName>
                                        </p:attrNameLst>
                                      </p:cBhvr>
                                      <p:by>
                                        <p:hsl h="0" s="-12549" l="-25098"/>
                                      </p:by>
                                    </p:animClr>
                                    <p:animClr clrSpc="hsl" dir="cw">
                                      <p:cBhvr>
                                        <p:cTn id="96" dur="500" fill="hold"/>
                                        <p:tgtEl>
                                          <p:spTgt spid="34"/>
                                        </p:tgtEl>
                                        <p:attrNameLst>
                                          <p:attrName>stroke.color</p:attrName>
                                        </p:attrNameLst>
                                      </p:cBhvr>
                                      <p:by>
                                        <p:hsl h="0" s="-12549" l="-25098"/>
                                      </p:by>
                                    </p:animClr>
                                    <p:set>
                                      <p:cBhvr>
                                        <p:cTn id="97" dur="500" fill="hold"/>
                                        <p:tgtEl>
                                          <p:spTgt spid="34"/>
                                        </p:tgtEl>
                                        <p:attrNameLst>
                                          <p:attrName>fill.type</p:attrName>
                                        </p:attrNameLst>
                                      </p:cBhvr>
                                      <p:to>
                                        <p:strVal val="solid"/>
                                      </p:to>
                                    </p:set>
                                  </p:childTnLst>
                                </p:cTn>
                              </p:par>
                            </p:childTnLst>
                          </p:cTn>
                        </p:par>
                      </p:childTnLst>
                    </p:cTn>
                  </p:par>
                </p:childTnLst>
              </p:cTn>
              <p:nextCondLst>
                <p:cond evt="onClick" delay="0">
                  <p:tgtEl>
                    <p:spTgt spid="34"/>
                  </p:tgtEl>
                </p:cond>
              </p:nextCondLst>
            </p:seq>
            <p:seq concurrent="1" nextAc="seek">
              <p:cTn id="98" restart="whenNotActive" fill="hold" evtFilter="cancelBubble" nodeType="interactiveSeq">
                <p:stCondLst>
                  <p:cond evt="onClick" delay="0">
                    <p:tgtEl>
                      <p:spTgt spid="35"/>
                    </p:tgtEl>
                  </p:cond>
                </p:stCondLst>
                <p:endSync evt="end" delay="0">
                  <p:rtn val="all"/>
                </p:endSync>
                <p:childTnLst>
                  <p:par>
                    <p:cTn id="99" fill="hold">
                      <p:stCondLst>
                        <p:cond delay="0"/>
                      </p:stCondLst>
                      <p:childTnLst>
                        <p:par>
                          <p:cTn id="100" fill="hold">
                            <p:stCondLst>
                              <p:cond delay="0"/>
                            </p:stCondLst>
                            <p:childTnLst>
                              <p:par>
                                <p:cTn id="101" presetID="24" presetClass="emph" presetSubtype="0" fill="hold" grpId="0" nodeType="clickEffect">
                                  <p:stCondLst>
                                    <p:cond delay="0"/>
                                  </p:stCondLst>
                                  <p:childTnLst>
                                    <p:animClr clrSpc="hsl" dir="cw">
                                      <p:cBhvr override="childStyle">
                                        <p:cTn id="102" dur="500" fill="hold"/>
                                        <p:tgtEl>
                                          <p:spTgt spid="35"/>
                                        </p:tgtEl>
                                        <p:attrNameLst>
                                          <p:attrName>style.color</p:attrName>
                                        </p:attrNameLst>
                                      </p:cBhvr>
                                      <p:by>
                                        <p:hsl h="0" s="-12549" l="-25098"/>
                                      </p:by>
                                    </p:animClr>
                                    <p:animClr clrSpc="hsl" dir="cw">
                                      <p:cBhvr>
                                        <p:cTn id="103" dur="500" fill="hold"/>
                                        <p:tgtEl>
                                          <p:spTgt spid="35"/>
                                        </p:tgtEl>
                                        <p:attrNameLst>
                                          <p:attrName>fillcolor</p:attrName>
                                        </p:attrNameLst>
                                      </p:cBhvr>
                                      <p:by>
                                        <p:hsl h="0" s="-12549" l="-25098"/>
                                      </p:by>
                                    </p:animClr>
                                    <p:animClr clrSpc="hsl" dir="cw">
                                      <p:cBhvr>
                                        <p:cTn id="104" dur="500" fill="hold"/>
                                        <p:tgtEl>
                                          <p:spTgt spid="35"/>
                                        </p:tgtEl>
                                        <p:attrNameLst>
                                          <p:attrName>stroke.color</p:attrName>
                                        </p:attrNameLst>
                                      </p:cBhvr>
                                      <p:by>
                                        <p:hsl h="0" s="-12549" l="-25098"/>
                                      </p:by>
                                    </p:animClr>
                                    <p:set>
                                      <p:cBhvr>
                                        <p:cTn id="105" dur="500" fill="hold"/>
                                        <p:tgtEl>
                                          <p:spTgt spid="35"/>
                                        </p:tgtEl>
                                        <p:attrNameLst>
                                          <p:attrName>fill.type</p:attrName>
                                        </p:attrNameLst>
                                      </p:cBhvr>
                                      <p:to>
                                        <p:strVal val="solid"/>
                                      </p:to>
                                    </p:set>
                                  </p:childTnLst>
                                </p:cTn>
                              </p:par>
                            </p:childTnLst>
                          </p:cTn>
                        </p:par>
                      </p:childTnLst>
                    </p:cTn>
                  </p:par>
                </p:childTnLst>
              </p:cTn>
              <p:nextCondLst>
                <p:cond evt="onClick" delay="0">
                  <p:tgtEl>
                    <p:spTgt spid="35"/>
                  </p:tgtEl>
                </p:cond>
              </p:nextCondLst>
            </p:seq>
            <p:seq concurrent="1" nextAc="seek">
              <p:cTn id="106" restart="whenNotActive" fill="hold" evtFilter="cancelBubble" nodeType="interactiveSeq">
                <p:stCondLst>
                  <p:cond evt="onClick" delay="0">
                    <p:tgtEl>
                      <p:spTgt spid="36"/>
                    </p:tgtEl>
                  </p:cond>
                </p:stCondLst>
                <p:endSync evt="end" delay="0">
                  <p:rtn val="all"/>
                </p:endSync>
                <p:childTnLst>
                  <p:par>
                    <p:cTn id="107" fill="hold">
                      <p:stCondLst>
                        <p:cond delay="0"/>
                      </p:stCondLst>
                      <p:childTnLst>
                        <p:par>
                          <p:cTn id="108" fill="hold">
                            <p:stCondLst>
                              <p:cond delay="0"/>
                            </p:stCondLst>
                            <p:childTnLst>
                              <p:par>
                                <p:cTn id="109" presetID="24" presetClass="emph" presetSubtype="0" fill="hold" grpId="0" nodeType="clickEffect">
                                  <p:stCondLst>
                                    <p:cond delay="0"/>
                                  </p:stCondLst>
                                  <p:childTnLst>
                                    <p:animClr clrSpc="hsl" dir="cw">
                                      <p:cBhvr override="childStyle">
                                        <p:cTn id="110" dur="500" fill="hold"/>
                                        <p:tgtEl>
                                          <p:spTgt spid="36"/>
                                        </p:tgtEl>
                                        <p:attrNameLst>
                                          <p:attrName>style.color</p:attrName>
                                        </p:attrNameLst>
                                      </p:cBhvr>
                                      <p:by>
                                        <p:hsl h="0" s="-12549" l="-25098"/>
                                      </p:by>
                                    </p:animClr>
                                    <p:animClr clrSpc="hsl" dir="cw">
                                      <p:cBhvr>
                                        <p:cTn id="111" dur="500" fill="hold"/>
                                        <p:tgtEl>
                                          <p:spTgt spid="36"/>
                                        </p:tgtEl>
                                        <p:attrNameLst>
                                          <p:attrName>fillcolor</p:attrName>
                                        </p:attrNameLst>
                                      </p:cBhvr>
                                      <p:by>
                                        <p:hsl h="0" s="-12549" l="-25098"/>
                                      </p:by>
                                    </p:animClr>
                                    <p:animClr clrSpc="hsl" dir="cw">
                                      <p:cBhvr>
                                        <p:cTn id="112" dur="500" fill="hold"/>
                                        <p:tgtEl>
                                          <p:spTgt spid="36"/>
                                        </p:tgtEl>
                                        <p:attrNameLst>
                                          <p:attrName>stroke.color</p:attrName>
                                        </p:attrNameLst>
                                      </p:cBhvr>
                                      <p:by>
                                        <p:hsl h="0" s="-12549" l="-25098"/>
                                      </p:by>
                                    </p:animClr>
                                    <p:set>
                                      <p:cBhvr>
                                        <p:cTn id="113" dur="500" fill="hold"/>
                                        <p:tgtEl>
                                          <p:spTgt spid="36"/>
                                        </p:tgtEl>
                                        <p:attrNameLst>
                                          <p:attrName>fill.type</p:attrName>
                                        </p:attrNameLst>
                                      </p:cBhvr>
                                      <p:to>
                                        <p:strVal val="solid"/>
                                      </p:to>
                                    </p:set>
                                  </p:childTnLst>
                                </p:cTn>
                              </p:par>
                            </p:childTnLst>
                          </p:cTn>
                        </p:par>
                      </p:childTnLst>
                    </p:cTn>
                  </p:par>
                </p:childTnLst>
              </p:cTn>
              <p:nextCondLst>
                <p:cond evt="onClick" delay="0">
                  <p:tgtEl>
                    <p:spTgt spid="36"/>
                  </p:tgtEl>
                </p:cond>
              </p:nextCondLst>
            </p:seq>
            <p:seq concurrent="1" nextAc="seek">
              <p:cTn id="114" restart="whenNotActive" fill="hold" evtFilter="cancelBubble" nodeType="interactiveSeq">
                <p:stCondLst>
                  <p:cond evt="onClick" delay="0">
                    <p:tgtEl>
                      <p:spTgt spid="37"/>
                    </p:tgtEl>
                  </p:cond>
                </p:stCondLst>
                <p:endSync evt="end" delay="0">
                  <p:rtn val="all"/>
                </p:endSync>
                <p:childTnLst>
                  <p:par>
                    <p:cTn id="115" fill="hold">
                      <p:stCondLst>
                        <p:cond delay="0"/>
                      </p:stCondLst>
                      <p:childTnLst>
                        <p:par>
                          <p:cTn id="116" fill="hold">
                            <p:stCondLst>
                              <p:cond delay="0"/>
                            </p:stCondLst>
                            <p:childTnLst>
                              <p:par>
                                <p:cTn id="117" presetID="24" presetClass="emph" presetSubtype="0" fill="hold" grpId="0" nodeType="clickEffect">
                                  <p:stCondLst>
                                    <p:cond delay="0"/>
                                  </p:stCondLst>
                                  <p:childTnLst>
                                    <p:animClr clrSpc="hsl" dir="cw">
                                      <p:cBhvr override="childStyle">
                                        <p:cTn id="118" dur="500" fill="hold"/>
                                        <p:tgtEl>
                                          <p:spTgt spid="37"/>
                                        </p:tgtEl>
                                        <p:attrNameLst>
                                          <p:attrName>style.color</p:attrName>
                                        </p:attrNameLst>
                                      </p:cBhvr>
                                      <p:by>
                                        <p:hsl h="0" s="-12549" l="-25098"/>
                                      </p:by>
                                    </p:animClr>
                                    <p:animClr clrSpc="hsl" dir="cw">
                                      <p:cBhvr>
                                        <p:cTn id="119" dur="500" fill="hold"/>
                                        <p:tgtEl>
                                          <p:spTgt spid="37"/>
                                        </p:tgtEl>
                                        <p:attrNameLst>
                                          <p:attrName>fillcolor</p:attrName>
                                        </p:attrNameLst>
                                      </p:cBhvr>
                                      <p:by>
                                        <p:hsl h="0" s="-12549" l="-25098"/>
                                      </p:by>
                                    </p:animClr>
                                    <p:animClr clrSpc="hsl" dir="cw">
                                      <p:cBhvr>
                                        <p:cTn id="120" dur="500" fill="hold"/>
                                        <p:tgtEl>
                                          <p:spTgt spid="37"/>
                                        </p:tgtEl>
                                        <p:attrNameLst>
                                          <p:attrName>stroke.color</p:attrName>
                                        </p:attrNameLst>
                                      </p:cBhvr>
                                      <p:by>
                                        <p:hsl h="0" s="-12549" l="-25098"/>
                                      </p:by>
                                    </p:animClr>
                                    <p:set>
                                      <p:cBhvr>
                                        <p:cTn id="121" dur="500" fill="hold"/>
                                        <p:tgtEl>
                                          <p:spTgt spid="37"/>
                                        </p:tgtEl>
                                        <p:attrNameLst>
                                          <p:attrName>fill.type</p:attrName>
                                        </p:attrNameLst>
                                      </p:cBhvr>
                                      <p:to>
                                        <p:strVal val="solid"/>
                                      </p:to>
                                    </p:set>
                                  </p:childTnLst>
                                </p:cTn>
                              </p:par>
                            </p:childTnLst>
                          </p:cTn>
                        </p:par>
                      </p:childTnLst>
                    </p:cTn>
                  </p:par>
                </p:childTnLst>
              </p:cTn>
              <p:nextCondLst>
                <p:cond evt="onClick" delay="0">
                  <p:tgtEl>
                    <p:spTgt spid="37"/>
                  </p:tgtEl>
                </p:cond>
              </p:nextCondLst>
            </p:seq>
            <p:seq concurrent="1" nextAc="seek">
              <p:cTn id="122" restart="whenNotActive" fill="hold" evtFilter="cancelBubble" nodeType="interactiveSeq">
                <p:stCondLst>
                  <p:cond evt="onClick" delay="0">
                    <p:tgtEl>
                      <p:spTgt spid="38"/>
                    </p:tgtEl>
                  </p:cond>
                </p:stCondLst>
                <p:endSync evt="end" delay="0">
                  <p:rtn val="all"/>
                </p:endSync>
                <p:childTnLst>
                  <p:par>
                    <p:cTn id="123" fill="hold">
                      <p:stCondLst>
                        <p:cond delay="0"/>
                      </p:stCondLst>
                      <p:childTnLst>
                        <p:par>
                          <p:cTn id="124" fill="hold">
                            <p:stCondLst>
                              <p:cond delay="0"/>
                            </p:stCondLst>
                            <p:childTnLst>
                              <p:par>
                                <p:cTn id="125" presetID="24" presetClass="emph" presetSubtype="0" fill="hold" grpId="0" nodeType="clickEffect">
                                  <p:stCondLst>
                                    <p:cond delay="0"/>
                                  </p:stCondLst>
                                  <p:childTnLst>
                                    <p:animClr clrSpc="hsl" dir="cw">
                                      <p:cBhvr override="childStyle">
                                        <p:cTn id="126" dur="500" fill="hold"/>
                                        <p:tgtEl>
                                          <p:spTgt spid="38"/>
                                        </p:tgtEl>
                                        <p:attrNameLst>
                                          <p:attrName>style.color</p:attrName>
                                        </p:attrNameLst>
                                      </p:cBhvr>
                                      <p:by>
                                        <p:hsl h="0" s="-12549" l="-25098"/>
                                      </p:by>
                                    </p:animClr>
                                    <p:animClr clrSpc="hsl" dir="cw">
                                      <p:cBhvr>
                                        <p:cTn id="127" dur="500" fill="hold"/>
                                        <p:tgtEl>
                                          <p:spTgt spid="38"/>
                                        </p:tgtEl>
                                        <p:attrNameLst>
                                          <p:attrName>fillcolor</p:attrName>
                                        </p:attrNameLst>
                                      </p:cBhvr>
                                      <p:by>
                                        <p:hsl h="0" s="-12549" l="-25098"/>
                                      </p:by>
                                    </p:animClr>
                                    <p:animClr clrSpc="hsl" dir="cw">
                                      <p:cBhvr>
                                        <p:cTn id="128" dur="500" fill="hold"/>
                                        <p:tgtEl>
                                          <p:spTgt spid="38"/>
                                        </p:tgtEl>
                                        <p:attrNameLst>
                                          <p:attrName>stroke.color</p:attrName>
                                        </p:attrNameLst>
                                      </p:cBhvr>
                                      <p:by>
                                        <p:hsl h="0" s="-12549" l="-25098"/>
                                      </p:by>
                                    </p:animClr>
                                    <p:set>
                                      <p:cBhvr>
                                        <p:cTn id="129" dur="500" fill="hold"/>
                                        <p:tgtEl>
                                          <p:spTgt spid="38"/>
                                        </p:tgtEl>
                                        <p:attrNameLst>
                                          <p:attrName>fill.type</p:attrName>
                                        </p:attrNameLst>
                                      </p:cBhvr>
                                      <p:to>
                                        <p:strVal val="solid"/>
                                      </p:to>
                                    </p:set>
                                  </p:childTnLst>
                                </p:cTn>
                              </p:par>
                            </p:childTnLst>
                          </p:cTn>
                        </p:par>
                      </p:childTnLst>
                    </p:cTn>
                  </p:par>
                </p:childTnLst>
              </p:cTn>
              <p:nextCondLst>
                <p:cond evt="onClick" delay="0">
                  <p:tgtEl>
                    <p:spTgt spid="38"/>
                  </p:tgtEl>
                </p:cond>
              </p:nextCondLst>
            </p:seq>
            <p:seq concurrent="1" nextAc="seek">
              <p:cTn id="130" restart="whenNotActive" fill="hold" evtFilter="cancelBubble" nodeType="interactiveSeq">
                <p:stCondLst>
                  <p:cond evt="onClick" delay="0">
                    <p:tgtEl>
                      <p:spTgt spid="39"/>
                    </p:tgtEl>
                  </p:cond>
                </p:stCondLst>
                <p:endSync evt="end" delay="0">
                  <p:rtn val="all"/>
                </p:endSync>
                <p:childTnLst>
                  <p:par>
                    <p:cTn id="131" fill="hold">
                      <p:stCondLst>
                        <p:cond delay="0"/>
                      </p:stCondLst>
                      <p:childTnLst>
                        <p:par>
                          <p:cTn id="132" fill="hold">
                            <p:stCondLst>
                              <p:cond delay="0"/>
                            </p:stCondLst>
                            <p:childTnLst>
                              <p:par>
                                <p:cTn id="133" presetID="24" presetClass="emph" presetSubtype="0" fill="hold" grpId="0" nodeType="clickEffect">
                                  <p:stCondLst>
                                    <p:cond delay="0"/>
                                  </p:stCondLst>
                                  <p:childTnLst>
                                    <p:animClr clrSpc="hsl" dir="cw">
                                      <p:cBhvr override="childStyle">
                                        <p:cTn id="134" dur="500" fill="hold"/>
                                        <p:tgtEl>
                                          <p:spTgt spid="39"/>
                                        </p:tgtEl>
                                        <p:attrNameLst>
                                          <p:attrName>style.color</p:attrName>
                                        </p:attrNameLst>
                                      </p:cBhvr>
                                      <p:by>
                                        <p:hsl h="0" s="-12549" l="-25098"/>
                                      </p:by>
                                    </p:animClr>
                                    <p:animClr clrSpc="hsl" dir="cw">
                                      <p:cBhvr>
                                        <p:cTn id="135" dur="500" fill="hold"/>
                                        <p:tgtEl>
                                          <p:spTgt spid="39"/>
                                        </p:tgtEl>
                                        <p:attrNameLst>
                                          <p:attrName>fillcolor</p:attrName>
                                        </p:attrNameLst>
                                      </p:cBhvr>
                                      <p:by>
                                        <p:hsl h="0" s="-12549" l="-25098"/>
                                      </p:by>
                                    </p:animClr>
                                    <p:animClr clrSpc="hsl" dir="cw">
                                      <p:cBhvr>
                                        <p:cTn id="136" dur="500" fill="hold"/>
                                        <p:tgtEl>
                                          <p:spTgt spid="39"/>
                                        </p:tgtEl>
                                        <p:attrNameLst>
                                          <p:attrName>stroke.color</p:attrName>
                                        </p:attrNameLst>
                                      </p:cBhvr>
                                      <p:by>
                                        <p:hsl h="0" s="-12549" l="-25098"/>
                                      </p:by>
                                    </p:animClr>
                                    <p:set>
                                      <p:cBhvr>
                                        <p:cTn id="137" dur="500" fill="hold"/>
                                        <p:tgtEl>
                                          <p:spTgt spid="39"/>
                                        </p:tgtEl>
                                        <p:attrNameLst>
                                          <p:attrName>fill.type</p:attrName>
                                        </p:attrNameLst>
                                      </p:cBhvr>
                                      <p:to>
                                        <p:strVal val="solid"/>
                                      </p:to>
                                    </p:set>
                                  </p:childTnLst>
                                </p:cTn>
                              </p:par>
                            </p:childTnLst>
                          </p:cTn>
                        </p:par>
                      </p:childTnLst>
                    </p:cTn>
                  </p:par>
                </p:childTnLst>
              </p:cTn>
              <p:nextCondLst>
                <p:cond evt="onClick" delay="0">
                  <p:tgtEl>
                    <p:spTgt spid="39"/>
                  </p:tgtEl>
                </p:cond>
              </p:nextCondLst>
            </p:seq>
            <p:seq concurrent="1" nextAc="seek">
              <p:cTn id="138" restart="whenNotActive" fill="hold" evtFilter="cancelBubble" nodeType="interactiveSeq">
                <p:stCondLst>
                  <p:cond evt="onClick" delay="0">
                    <p:tgtEl>
                      <p:spTgt spid="40"/>
                    </p:tgtEl>
                  </p:cond>
                </p:stCondLst>
                <p:endSync evt="end" delay="0">
                  <p:rtn val="all"/>
                </p:endSync>
                <p:childTnLst>
                  <p:par>
                    <p:cTn id="139" fill="hold">
                      <p:stCondLst>
                        <p:cond delay="0"/>
                      </p:stCondLst>
                      <p:childTnLst>
                        <p:par>
                          <p:cTn id="140" fill="hold">
                            <p:stCondLst>
                              <p:cond delay="0"/>
                            </p:stCondLst>
                            <p:childTnLst>
                              <p:par>
                                <p:cTn id="141" presetID="24" presetClass="emph" presetSubtype="0" fill="hold" grpId="0" nodeType="clickEffect">
                                  <p:stCondLst>
                                    <p:cond delay="0"/>
                                  </p:stCondLst>
                                  <p:childTnLst>
                                    <p:animClr clrSpc="hsl" dir="cw">
                                      <p:cBhvr override="childStyle">
                                        <p:cTn id="142" dur="500" fill="hold"/>
                                        <p:tgtEl>
                                          <p:spTgt spid="40"/>
                                        </p:tgtEl>
                                        <p:attrNameLst>
                                          <p:attrName>style.color</p:attrName>
                                        </p:attrNameLst>
                                      </p:cBhvr>
                                      <p:by>
                                        <p:hsl h="0" s="-12549" l="-25098"/>
                                      </p:by>
                                    </p:animClr>
                                    <p:animClr clrSpc="hsl" dir="cw">
                                      <p:cBhvr>
                                        <p:cTn id="143" dur="500" fill="hold"/>
                                        <p:tgtEl>
                                          <p:spTgt spid="40"/>
                                        </p:tgtEl>
                                        <p:attrNameLst>
                                          <p:attrName>fillcolor</p:attrName>
                                        </p:attrNameLst>
                                      </p:cBhvr>
                                      <p:by>
                                        <p:hsl h="0" s="-12549" l="-25098"/>
                                      </p:by>
                                    </p:animClr>
                                    <p:animClr clrSpc="hsl" dir="cw">
                                      <p:cBhvr>
                                        <p:cTn id="144" dur="500" fill="hold"/>
                                        <p:tgtEl>
                                          <p:spTgt spid="40"/>
                                        </p:tgtEl>
                                        <p:attrNameLst>
                                          <p:attrName>stroke.color</p:attrName>
                                        </p:attrNameLst>
                                      </p:cBhvr>
                                      <p:by>
                                        <p:hsl h="0" s="-12549" l="-25098"/>
                                      </p:by>
                                    </p:animClr>
                                    <p:set>
                                      <p:cBhvr>
                                        <p:cTn id="145" dur="500" fill="hold"/>
                                        <p:tgtEl>
                                          <p:spTgt spid="40"/>
                                        </p:tgtEl>
                                        <p:attrNameLst>
                                          <p:attrName>fill.type</p:attrName>
                                        </p:attrNameLst>
                                      </p:cBhvr>
                                      <p:to>
                                        <p:strVal val="solid"/>
                                      </p:to>
                                    </p:set>
                                  </p:childTnLst>
                                </p:cTn>
                              </p:par>
                            </p:childTnLst>
                          </p:cTn>
                        </p:par>
                      </p:childTnLst>
                    </p:cTn>
                  </p:par>
                </p:childTnLst>
              </p:cTn>
              <p:nextCondLst>
                <p:cond evt="onClick" delay="0">
                  <p:tgtEl>
                    <p:spTgt spid="40"/>
                  </p:tgtEl>
                </p:cond>
              </p:nextCondLst>
            </p:seq>
            <p:seq concurrent="1" nextAc="seek">
              <p:cTn id="146" restart="whenNotActive" fill="hold" evtFilter="cancelBubble" nodeType="interactiveSeq">
                <p:stCondLst>
                  <p:cond evt="onClick" delay="0">
                    <p:tgtEl>
                      <p:spTgt spid="41"/>
                    </p:tgtEl>
                  </p:cond>
                </p:stCondLst>
                <p:endSync evt="end" delay="0">
                  <p:rtn val="all"/>
                </p:endSync>
                <p:childTnLst>
                  <p:par>
                    <p:cTn id="147" fill="hold">
                      <p:stCondLst>
                        <p:cond delay="0"/>
                      </p:stCondLst>
                      <p:childTnLst>
                        <p:par>
                          <p:cTn id="148" fill="hold">
                            <p:stCondLst>
                              <p:cond delay="0"/>
                            </p:stCondLst>
                            <p:childTnLst>
                              <p:par>
                                <p:cTn id="149" presetID="24" presetClass="emph" presetSubtype="0" fill="hold" grpId="0" nodeType="clickEffect">
                                  <p:stCondLst>
                                    <p:cond delay="0"/>
                                  </p:stCondLst>
                                  <p:childTnLst>
                                    <p:animClr clrSpc="hsl" dir="cw">
                                      <p:cBhvr override="childStyle">
                                        <p:cTn id="150" dur="500" fill="hold"/>
                                        <p:tgtEl>
                                          <p:spTgt spid="41"/>
                                        </p:tgtEl>
                                        <p:attrNameLst>
                                          <p:attrName>style.color</p:attrName>
                                        </p:attrNameLst>
                                      </p:cBhvr>
                                      <p:by>
                                        <p:hsl h="0" s="-12549" l="-25098"/>
                                      </p:by>
                                    </p:animClr>
                                    <p:animClr clrSpc="hsl" dir="cw">
                                      <p:cBhvr>
                                        <p:cTn id="151" dur="500" fill="hold"/>
                                        <p:tgtEl>
                                          <p:spTgt spid="41"/>
                                        </p:tgtEl>
                                        <p:attrNameLst>
                                          <p:attrName>fillcolor</p:attrName>
                                        </p:attrNameLst>
                                      </p:cBhvr>
                                      <p:by>
                                        <p:hsl h="0" s="-12549" l="-25098"/>
                                      </p:by>
                                    </p:animClr>
                                    <p:animClr clrSpc="hsl" dir="cw">
                                      <p:cBhvr>
                                        <p:cTn id="152" dur="500" fill="hold"/>
                                        <p:tgtEl>
                                          <p:spTgt spid="41"/>
                                        </p:tgtEl>
                                        <p:attrNameLst>
                                          <p:attrName>stroke.color</p:attrName>
                                        </p:attrNameLst>
                                      </p:cBhvr>
                                      <p:by>
                                        <p:hsl h="0" s="-12549" l="-25098"/>
                                      </p:by>
                                    </p:animClr>
                                    <p:set>
                                      <p:cBhvr>
                                        <p:cTn id="153" dur="500" fill="hold"/>
                                        <p:tgtEl>
                                          <p:spTgt spid="41"/>
                                        </p:tgtEl>
                                        <p:attrNameLst>
                                          <p:attrName>fill.type</p:attrName>
                                        </p:attrNameLst>
                                      </p:cBhvr>
                                      <p:to>
                                        <p:strVal val="solid"/>
                                      </p:to>
                                    </p:set>
                                  </p:childTnLst>
                                </p:cTn>
                              </p:par>
                            </p:childTnLst>
                          </p:cTn>
                        </p:par>
                      </p:childTnLst>
                    </p:cTn>
                  </p:par>
                </p:childTnLst>
              </p:cTn>
              <p:nextCondLst>
                <p:cond evt="onClick" delay="0">
                  <p:tgtEl>
                    <p:spTgt spid="41"/>
                  </p:tgtEl>
                </p:cond>
              </p:nextCondLst>
            </p:seq>
            <p:seq concurrent="1" nextAc="seek">
              <p:cTn id="154" restart="whenNotActive" fill="hold" evtFilter="cancelBubble" nodeType="interactiveSeq">
                <p:stCondLst>
                  <p:cond evt="onClick" delay="0">
                    <p:tgtEl>
                      <p:spTgt spid="42"/>
                    </p:tgtEl>
                  </p:cond>
                </p:stCondLst>
                <p:endSync evt="end" delay="0">
                  <p:rtn val="all"/>
                </p:endSync>
                <p:childTnLst>
                  <p:par>
                    <p:cTn id="155" fill="hold">
                      <p:stCondLst>
                        <p:cond delay="0"/>
                      </p:stCondLst>
                      <p:childTnLst>
                        <p:par>
                          <p:cTn id="156" fill="hold">
                            <p:stCondLst>
                              <p:cond delay="0"/>
                            </p:stCondLst>
                            <p:childTnLst>
                              <p:par>
                                <p:cTn id="157" presetID="24" presetClass="emph" presetSubtype="0" fill="hold" grpId="0" nodeType="clickEffect">
                                  <p:stCondLst>
                                    <p:cond delay="0"/>
                                  </p:stCondLst>
                                  <p:childTnLst>
                                    <p:animClr clrSpc="hsl" dir="cw">
                                      <p:cBhvr override="childStyle">
                                        <p:cTn id="158" dur="500" fill="hold"/>
                                        <p:tgtEl>
                                          <p:spTgt spid="42"/>
                                        </p:tgtEl>
                                        <p:attrNameLst>
                                          <p:attrName>style.color</p:attrName>
                                        </p:attrNameLst>
                                      </p:cBhvr>
                                      <p:by>
                                        <p:hsl h="0" s="-12549" l="-25098"/>
                                      </p:by>
                                    </p:animClr>
                                    <p:animClr clrSpc="hsl" dir="cw">
                                      <p:cBhvr>
                                        <p:cTn id="159" dur="500" fill="hold"/>
                                        <p:tgtEl>
                                          <p:spTgt spid="42"/>
                                        </p:tgtEl>
                                        <p:attrNameLst>
                                          <p:attrName>fillcolor</p:attrName>
                                        </p:attrNameLst>
                                      </p:cBhvr>
                                      <p:by>
                                        <p:hsl h="0" s="-12549" l="-25098"/>
                                      </p:by>
                                    </p:animClr>
                                    <p:animClr clrSpc="hsl" dir="cw">
                                      <p:cBhvr>
                                        <p:cTn id="160" dur="500" fill="hold"/>
                                        <p:tgtEl>
                                          <p:spTgt spid="42"/>
                                        </p:tgtEl>
                                        <p:attrNameLst>
                                          <p:attrName>stroke.color</p:attrName>
                                        </p:attrNameLst>
                                      </p:cBhvr>
                                      <p:by>
                                        <p:hsl h="0" s="-12549" l="-25098"/>
                                      </p:by>
                                    </p:animClr>
                                    <p:set>
                                      <p:cBhvr>
                                        <p:cTn id="161" dur="500" fill="hold"/>
                                        <p:tgtEl>
                                          <p:spTgt spid="42"/>
                                        </p:tgtEl>
                                        <p:attrNameLst>
                                          <p:attrName>fill.type</p:attrName>
                                        </p:attrNameLst>
                                      </p:cBhvr>
                                      <p:to>
                                        <p:strVal val="solid"/>
                                      </p:to>
                                    </p:set>
                                  </p:childTnLst>
                                </p:cTn>
                              </p:par>
                            </p:childTnLst>
                          </p:cTn>
                        </p:par>
                      </p:childTnLst>
                    </p:cTn>
                  </p:par>
                </p:childTnLst>
              </p:cTn>
              <p:nextCondLst>
                <p:cond evt="onClick" delay="0">
                  <p:tgtEl>
                    <p:spTgt spid="42"/>
                  </p:tgtEl>
                </p:cond>
              </p:nextCondLst>
            </p:seq>
          </p:childTnLst>
        </p:cTn>
      </p:par>
    </p:tnLst>
    <p:bldLst>
      <p:bldP spid="18" grpId="0" animBg="1"/>
      <p:bldP spid="19" grpId="0" animBg="1"/>
      <p:bldP spid="20" grpId="0" animBg="1"/>
      <p:bldP spid="21" grpId="0" animBg="1"/>
      <p:bldP spid="22"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Box 1"/>
          <p:cNvSpPr txBox="1">
            <a:spLocks noChangeArrowheads="1"/>
          </p:cNvSpPr>
          <p:nvPr/>
        </p:nvSpPr>
        <p:spPr bwMode="auto">
          <a:xfrm>
            <a:off x="1371600" y="1219200"/>
            <a:ext cx="67818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rgbClr val="003DA5"/>
                </a:solidFill>
                <a:latin typeface="Arial Rounded MT Bold" pitchFamily="34" charset="0"/>
              </a:rPr>
              <a:t>Coping – 100 Points</a:t>
            </a:r>
          </a:p>
          <a:p>
            <a:pPr algn="ctr" eaLnBrk="1" hangingPunct="1"/>
            <a:endParaRPr lang="en-US" altLang="en-US" sz="4000" dirty="0">
              <a:latin typeface="Arial Rounded MT Bold" pitchFamily="34" charset="0"/>
            </a:endParaRPr>
          </a:p>
          <a:p>
            <a:pPr algn="ctr" eaLnBrk="1" hangingPunct="1"/>
            <a:r>
              <a:rPr lang="en-US" sz="4000" dirty="0"/>
              <a:t>This zone is when you space out, shut down, or disconnect from what you are feeling.</a:t>
            </a:r>
            <a:endParaRPr lang="en-US" altLang="en-US" sz="4000" dirty="0">
              <a:latin typeface="Arial Rounded MT Bold" pitchFamily="34" charset="0"/>
            </a:endParaRPr>
          </a:p>
        </p:txBody>
      </p:sp>
      <p:sp>
        <p:nvSpPr>
          <p:cNvPr id="3" name="Left Arrow 2">
            <a:hlinkClick r:id="rId3" action="ppaction://hlinksldjump"/>
          </p:cNvPr>
          <p:cNvSpPr/>
          <p:nvPr/>
        </p:nvSpPr>
        <p:spPr>
          <a:xfrm>
            <a:off x="304800" y="6172200"/>
            <a:ext cx="914400" cy="457200"/>
          </a:xfrm>
          <a:prstGeom prst="leftArrow">
            <a:avLst/>
          </a:prstGeom>
          <a:solidFill>
            <a:srgbClr val="003DA5"/>
          </a:solidFill>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3" descr="A close up of a sign&#10;&#10;Description automatically generated">
            <a:extLst>
              <a:ext uri="{FF2B5EF4-FFF2-40B4-BE49-F238E27FC236}">
                <a16:creationId xmlns:a16="http://schemas.microsoft.com/office/drawing/2014/main" id="{94BDC84B-99B0-4535-BDB3-029775B7CBE2}"/>
              </a:ext>
            </a:extLst>
          </p:cNvPr>
          <p:cNvPicPr/>
          <p:nvPr/>
        </p:nvPicPr>
        <p:blipFill>
          <a:blip r:embed="rId4" cstate="print">
            <a:extLst>
              <a:ext uri="{28A0092B-C50C-407E-A947-70E740481C1C}">
                <a14:useLocalDpi xmlns:a14="http://schemas.microsoft.com/office/drawing/2010/main" val="0"/>
              </a:ext>
            </a:extLst>
          </a:blip>
          <a:stretch>
            <a:fillRect/>
          </a:stretch>
        </p:blipFill>
        <p:spPr bwMode="auto">
          <a:xfrm>
            <a:off x="222885" y="152400"/>
            <a:ext cx="539115" cy="685800"/>
          </a:xfrm>
          <a:prstGeom prst="rect">
            <a:avLst/>
          </a:prstGeom>
          <a:noFill/>
          <a:ln>
            <a:noFill/>
          </a:ln>
        </p:spPr>
      </p:pic>
      <p:sp>
        <p:nvSpPr>
          <p:cNvPr id="5" name="TextBox 4">
            <a:extLst>
              <a:ext uri="{FF2B5EF4-FFF2-40B4-BE49-F238E27FC236}">
                <a16:creationId xmlns:a16="http://schemas.microsoft.com/office/drawing/2014/main" id="{CB87FB73-E417-4AFF-8109-E7F906E35568}"/>
              </a:ext>
            </a:extLst>
          </p:cNvPr>
          <p:cNvSpPr txBox="1"/>
          <p:nvPr/>
        </p:nvSpPr>
        <p:spPr>
          <a:xfrm>
            <a:off x="8305800" y="6244683"/>
            <a:ext cx="838200" cy="338554"/>
          </a:xfrm>
          <a:prstGeom prst="rect">
            <a:avLst/>
          </a:prstGeom>
          <a:noFill/>
        </p:spPr>
        <p:txBody>
          <a:bodyPr wrap="square" rtlCol="0">
            <a:spAutoFit/>
          </a:bodyPr>
          <a:lstStyle/>
          <a:p>
            <a:pPr algn="ctr"/>
            <a:r>
              <a:rPr lang="en-US" sz="1600" dirty="0">
                <a:latin typeface="Gill Sans MT" panose="020B0502020104020203" pitchFamily="34" charset="0"/>
              </a:rPr>
              <a:t>2025</a:t>
            </a:r>
          </a:p>
        </p:txBody>
      </p:sp>
      <p:pic>
        <p:nvPicPr>
          <p:cNvPr id="6" name="Picture 5">
            <a:extLst>
              <a:ext uri="{FF2B5EF4-FFF2-40B4-BE49-F238E27FC236}">
                <a16:creationId xmlns:a16="http://schemas.microsoft.com/office/drawing/2014/main" id="{90335D5D-680A-4BA6-BA1C-EB7FF6C549C6}"/>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0526" t="24117" r="10526" b="22826"/>
          <a:stretch/>
        </p:blipFill>
        <p:spPr>
          <a:xfrm>
            <a:off x="7239000" y="76200"/>
            <a:ext cx="1828800" cy="670561"/>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1"/>
          <p:cNvSpPr txBox="1">
            <a:spLocks noChangeArrowheads="1"/>
          </p:cNvSpPr>
          <p:nvPr/>
        </p:nvSpPr>
        <p:spPr bwMode="auto">
          <a:xfrm>
            <a:off x="1371600" y="1219200"/>
            <a:ext cx="67818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rgbClr val="003DA5"/>
                </a:solidFill>
                <a:latin typeface="Arial Rounded MT Bold" pitchFamily="34" charset="0"/>
              </a:rPr>
              <a:t>Coping – 200 Points</a:t>
            </a:r>
          </a:p>
          <a:p>
            <a:pPr algn="ctr" eaLnBrk="1" hangingPunct="1"/>
            <a:endParaRPr lang="en-US" altLang="en-US" sz="4000" dirty="0">
              <a:latin typeface="Arial Rounded MT Bold" pitchFamily="34" charset="0"/>
            </a:endParaRPr>
          </a:p>
          <a:p>
            <a:pPr algn="ctr" eaLnBrk="1" hangingPunct="1"/>
            <a:r>
              <a:rPr lang="en-US" sz="4000" dirty="0"/>
              <a:t>What are some strategies that can be helpful when you are in the BLUE zone?</a:t>
            </a:r>
            <a:endParaRPr lang="en-US" altLang="en-US" sz="4000" dirty="0">
              <a:latin typeface="Arial Rounded MT Bold" pitchFamily="34" charset="0"/>
            </a:endParaRPr>
          </a:p>
        </p:txBody>
      </p:sp>
      <p:sp>
        <p:nvSpPr>
          <p:cNvPr id="3" name="Left Arrow 2">
            <a:hlinkClick r:id="rId3" action="ppaction://hlinksldjump"/>
          </p:cNvPr>
          <p:cNvSpPr/>
          <p:nvPr/>
        </p:nvSpPr>
        <p:spPr>
          <a:xfrm>
            <a:off x="304800" y="6172200"/>
            <a:ext cx="914400" cy="457200"/>
          </a:xfrm>
          <a:prstGeom prst="leftArrow">
            <a:avLst/>
          </a:prstGeom>
          <a:solidFill>
            <a:srgbClr val="003DA5"/>
          </a:solidFill>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endParaRPr lang="en-US" dirty="0"/>
          </a:p>
        </p:txBody>
      </p:sp>
      <p:sp>
        <p:nvSpPr>
          <p:cNvPr id="2" name="TextBox 1"/>
          <p:cNvSpPr txBox="1"/>
          <p:nvPr/>
        </p:nvSpPr>
        <p:spPr>
          <a:xfrm>
            <a:off x="1600200" y="4634219"/>
            <a:ext cx="6553200" cy="1569660"/>
          </a:xfrm>
          <a:prstGeom prst="rect">
            <a:avLst/>
          </a:prstGeom>
          <a:noFill/>
        </p:spPr>
        <p:txBody>
          <a:bodyPr wrap="square" rtlCol="0">
            <a:spAutoFit/>
          </a:bodyPr>
          <a:lstStyle/>
          <a:p>
            <a:pPr algn="ctr"/>
            <a:r>
              <a:rPr lang="en-US" sz="3200" dirty="0"/>
              <a:t>Bonus (50 Points): What are some strategies that can be helpful when you are in the RED zone?</a:t>
            </a:r>
          </a:p>
        </p:txBody>
      </p:sp>
      <p:sp>
        <p:nvSpPr>
          <p:cNvPr id="4" name="Explosion: 8 Points 3">
            <a:extLst>
              <a:ext uri="{FF2B5EF4-FFF2-40B4-BE49-F238E27FC236}">
                <a16:creationId xmlns:a16="http://schemas.microsoft.com/office/drawing/2014/main" id="{94F82C3F-516C-46E5-803F-7924C13C32A1}"/>
              </a:ext>
            </a:extLst>
          </p:cNvPr>
          <p:cNvSpPr/>
          <p:nvPr/>
        </p:nvSpPr>
        <p:spPr>
          <a:xfrm>
            <a:off x="1151562" y="4724400"/>
            <a:ext cx="440076" cy="457200"/>
          </a:xfrm>
          <a:prstGeom prst="irregularSeal1">
            <a:avLst/>
          </a:prstGeom>
          <a:solidFill>
            <a:srgbClr val="2CD5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close up of a sign&#10;&#10;Description automatically generated">
            <a:extLst>
              <a:ext uri="{FF2B5EF4-FFF2-40B4-BE49-F238E27FC236}">
                <a16:creationId xmlns:a16="http://schemas.microsoft.com/office/drawing/2014/main" id="{85F8EF1D-5CE7-4354-B900-F7E52E00E71B}"/>
              </a:ext>
            </a:extLst>
          </p:cNvPr>
          <p:cNvPicPr/>
          <p:nvPr/>
        </p:nvPicPr>
        <p:blipFill>
          <a:blip r:embed="rId4" cstate="print">
            <a:extLst>
              <a:ext uri="{28A0092B-C50C-407E-A947-70E740481C1C}">
                <a14:useLocalDpi xmlns:a14="http://schemas.microsoft.com/office/drawing/2010/main" val="0"/>
              </a:ext>
            </a:extLst>
          </a:blip>
          <a:stretch>
            <a:fillRect/>
          </a:stretch>
        </p:blipFill>
        <p:spPr bwMode="auto">
          <a:xfrm>
            <a:off x="222885" y="228600"/>
            <a:ext cx="539115" cy="685800"/>
          </a:xfrm>
          <a:prstGeom prst="rect">
            <a:avLst/>
          </a:prstGeom>
          <a:noFill/>
          <a:ln>
            <a:noFill/>
          </a:ln>
        </p:spPr>
      </p:pic>
      <p:sp>
        <p:nvSpPr>
          <p:cNvPr id="7" name="TextBox 6">
            <a:extLst>
              <a:ext uri="{FF2B5EF4-FFF2-40B4-BE49-F238E27FC236}">
                <a16:creationId xmlns:a16="http://schemas.microsoft.com/office/drawing/2014/main" id="{6B5172C5-1204-44C0-AA38-63B32DF5752A}"/>
              </a:ext>
            </a:extLst>
          </p:cNvPr>
          <p:cNvSpPr txBox="1"/>
          <p:nvPr/>
        </p:nvSpPr>
        <p:spPr>
          <a:xfrm>
            <a:off x="8305800" y="6244683"/>
            <a:ext cx="838200" cy="338554"/>
          </a:xfrm>
          <a:prstGeom prst="rect">
            <a:avLst/>
          </a:prstGeom>
          <a:noFill/>
        </p:spPr>
        <p:txBody>
          <a:bodyPr wrap="square" rtlCol="0">
            <a:spAutoFit/>
          </a:bodyPr>
          <a:lstStyle/>
          <a:p>
            <a:pPr algn="ctr"/>
            <a:r>
              <a:rPr lang="en-US" sz="1600" dirty="0">
                <a:latin typeface="Gill Sans MT" panose="020B0502020104020203" pitchFamily="34" charset="0"/>
              </a:rPr>
              <a:t>2025</a:t>
            </a:r>
          </a:p>
        </p:txBody>
      </p:sp>
      <p:pic>
        <p:nvPicPr>
          <p:cNvPr id="8" name="Picture 7">
            <a:extLst>
              <a:ext uri="{FF2B5EF4-FFF2-40B4-BE49-F238E27FC236}">
                <a16:creationId xmlns:a16="http://schemas.microsoft.com/office/drawing/2014/main" id="{D2797D13-F03D-44F8-A6D7-3E48EE1BDA3B}"/>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0526" t="24117" r="10526" b="22826"/>
          <a:stretch/>
        </p:blipFill>
        <p:spPr>
          <a:xfrm>
            <a:off x="7239000" y="76200"/>
            <a:ext cx="1828800" cy="67056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1"/>
          <p:cNvSpPr txBox="1">
            <a:spLocks noChangeArrowheads="1"/>
          </p:cNvSpPr>
          <p:nvPr/>
        </p:nvSpPr>
        <p:spPr bwMode="auto">
          <a:xfrm>
            <a:off x="1371600" y="762000"/>
            <a:ext cx="67818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rgbClr val="003DA5"/>
                </a:solidFill>
                <a:latin typeface="Arial Rounded MT Bold" pitchFamily="34" charset="0"/>
              </a:rPr>
              <a:t>Coping – 300 Points</a:t>
            </a:r>
          </a:p>
          <a:p>
            <a:pPr algn="ctr" eaLnBrk="1" hangingPunct="1"/>
            <a:endParaRPr lang="en-US" altLang="en-US" sz="4000" dirty="0">
              <a:latin typeface="Arial Rounded MT Bold" pitchFamily="34" charset="0"/>
            </a:endParaRPr>
          </a:p>
          <a:p>
            <a:pPr algn="ctr" eaLnBrk="1" hangingPunct="1"/>
            <a:r>
              <a:rPr lang="en-US" sz="4000" dirty="0"/>
              <a:t>Bennett is excited and happy to be back at school.  He is struggling to stay in his seat, but is ready to learn. </a:t>
            </a:r>
          </a:p>
          <a:p>
            <a:pPr algn="ctr" eaLnBrk="1" hangingPunct="1"/>
            <a:endParaRPr lang="en-US" sz="4000" dirty="0"/>
          </a:p>
          <a:p>
            <a:pPr algn="ctr" eaLnBrk="1" hangingPunct="1"/>
            <a:r>
              <a:rPr lang="en-US" sz="4000" dirty="0"/>
              <a:t>What ZONE is Bennett in?</a:t>
            </a:r>
            <a:endParaRPr lang="en-US" altLang="en-US" sz="4000" dirty="0">
              <a:latin typeface="Arial Rounded MT Bold" pitchFamily="34" charset="0"/>
            </a:endParaRPr>
          </a:p>
        </p:txBody>
      </p:sp>
      <p:sp>
        <p:nvSpPr>
          <p:cNvPr id="3" name="Left Arrow 2">
            <a:hlinkClick r:id="rId3" action="ppaction://hlinksldjump"/>
          </p:cNvPr>
          <p:cNvSpPr/>
          <p:nvPr/>
        </p:nvSpPr>
        <p:spPr>
          <a:xfrm>
            <a:off x="304800" y="6172200"/>
            <a:ext cx="914400" cy="457200"/>
          </a:xfrm>
          <a:prstGeom prst="leftArrow">
            <a:avLst/>
          </a:prstGeom>
          <a:solidFill>
            <a:srgbClr val="003DA5"/>
          </a:solidFill>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3" descr="A close up of a sign&#10;&#10;Description automatically generated">
            <a:extLst>
              <a:ext uri="{FF2B5EF4-FFF2-40B4-BE49-F238E27FC236}">
                <a16:creationId xmlns:a16="http://schemas.microsoft.com/office/drawing/2014/main" id="{BCF38FFD-BE7B-4153-9041-B01D7CCC945E}"/>
              </a:ext>
            </a:extLst>
          </p:cNvPr>
          <p:cNvPicPr/>
          <p:nvPr/>
        </p:nvPicPr>
        <p:blipFill>
          <a:blip r:embed="rId4" cstate="print">
            <a:extLst>
              <a:ext uri="{28A0092B-C50C-407E-A947-70E740481C1C}">
                <a14:useLocalDpi xmlns:a14="http://schemas.microsoft.com/office/drawing/2010/main" val="0"/>
              </a:ext>
            </a:extLst>
          </a:blip>
          <a:stretch>
            <a:fillRect/>
          </a:stretch>
        </p:blipFill>
        <p:spPr bwMode="auto">
          <a:xfrm>
            <a:off x="293649" y="228600"/>
            <a:ext cx="539115" cy="685800"/>
          </a:xfrm>
          <a:prstGeom prst="rect">
            <a:avLst/>
          </a:prstGeom>
          <a:noFill/>
          <a:ln>
            <a:noFill/>
          </a:ln>
        </p:spPr>
      </p:pic>
      <p:sp>
        <p:nvSpPr>
          <p:cNvPr id="5" name="TextBox 4">
            <a:extLst>
              <a:ext uri="{FF2B5EF4-FFF2-40B4-BE49-F238E27FC236}">
                <a16:creationId xmlns:a16="http://schemas.microsoft.com/office/drawing/2014/main" id="{93B9FD29-D2E2-427C-B6DC-4F9C4E0AB2D7}"/>
              </a:ext>
            </a:extLst>
          </p:cNvPr>
          <p:cNvSpPr txBox="1"/>
          <p:nvPr/>
        </p:nvSpPr>
        <p:spPr>
          <a:xfrm>
            <a:off x="8305800" y="6244683"/>
            <a:ext cx="838200" cy="338554"/>
          </a:xfrm>
          <a:prstGeom prst="rect">
            <a:avLst/>
          </a:prstGeom>
          <a:noFill/>
        </p:spPr>
        <p:txBody>
          <a:bodyPr wrap="square" rtlCol="0">
            <a:spAutoFit/>
          </a:bodyPr>
          <a:lstStyle/>
          <a:p>
            <a:pPr algn="ctr"/>
            <a:r>
              <a:rPr lang="en-US" sz="1600" dirty="0">
                <a:latin typeface="Gill Sans MT" panose="020B0502020104020203" pitchFamily="34" charset="0"/>
              </a:rPr>
              <a:t>2025</a:t>
            </a:r>
          </a:p>
        </p:txBody>
      </p:sp>
      <p:pic>
        <p:nvPicPr>
          <p:cNvPr id="6" name="Picture 5">
            <a:extLst>
              <a:ext uri="{FF2B5EF4-FFF2-40B4-BE49-F238E27FC236}">
                <a16:creationId xmlns:a16="http://schemas.microsoft.com/office/drawing/2014/main" id="{07ACC78D-E60D-4503-B40B-A64031575B30}"/>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0526" t="24117" r="10526" b="22826"/>
          <a:stretch/>
        </p:blipFill>
        <p:spPr>
          <a:xfrm>
            <a:off x="7239000" y="76200"/>
            <a:ext cx="1828800" cy="670561"/>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1"/>
          <p:cNvSpPr txBox="1">
            <a:spLocks noChangeArrowheads="1"/>
          </p:cNvSpPr>
          <p:nvPr/>
        </p:nvSpPr>
        <p:spPr bwMode="auto">
          <a:xfrm>
            <a:off x="1371600" y="1219200"/>
            <a:ext cx="67818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rgbClr val="003DA5"/>
                </a:solidFill>
                <a:latin typeface="Arial Rounded MT Bold" pitchFamily="34" charset="0"/>
              </a:rPr>
              <a:t>Coping – 400 Points</a:t>
            </a:r>
          </a:p>
          <a:p>
            <a:pPr algn="ctr" eaLnBrk="1" hangingPunct="1"/>
            <a:endParaRPr lang="en-US" altLang="en-US" sz="4000" dirty="0">
              <a:latin typeface="Arial Rounded MT Bold" pitchFamily="34" charset="0"/>
            </a:endParaRPr>
          </a:p>
          <a:p>
            <a:pPr algn="ctr" eaLnBrk="1" hangingPunct="1"/>
            <a:r>
              <a:rPr lang="en-US" sz="4000" dirty="0"/>
              <a:t>What does belly breathing (or any other type of breathing exercise) do for your body?</a:t>
            </a:r>
            <a:endParaRPr lang="en-US" altLang="en-US" sz="4000" dirty="0">
              <a:latin typeface="Arial Rounded MT Bold" pitchFamily="34" charset="0"/>
            </a:endParaRPr>
          </a:p>
        </p:txBody>
      </p:sp>
      <p:sp>
        <p:nvSpPr>
          <p:cNvPr id="3" name="Left Arrow 2">
            <a:hlinkClick r:id="rId3" action="ppaction://hlinksldjump"/>
          </p:cNvPr>
          <p:cNvSpPr/>
          <p:nvPr/>
        </p:nvSpPr>
        <p:spPr>
          <a:xfrm>
            <a:off x="304800" y="6172200"/>
            <a:ext cx="914400" cy="457200"/>
          </a:xfrm>
          <a:prstGeom prst="leftArrow">
            <a:avLst/>
          </a:prstGeom>
          <a:solidFill>
            <a:srgbClr val="003DA5"/>
          </a:solidFill>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endParaRPr lang="en-US" dirty="0">
              <a:solidFill>
                <a:srgbClr val="003DA5"/>
              </a:solidFill>
            </a:endParaRPr>
          </a:p>
        </p:txBody>
      </p:sp>
      <p:pic>
        <p:nvPicPr>
          <p:cNvPr id="4" name="Picture 3" descr="A close up of a sign&#10;&#10;Description automatically generated">
            <a:extLst>
              <a:ext uri="{FF2B5EF4-FFF2-40B4-BE49-F238E27FC236}">
                <a16:creationId xmlns:a16="http://schemas.microsoft.com/office/drawing/2014/main" id="{B6819A6E-409C-43E8-AD4F-232BFF622B44}"/>
              </a:ext>
            </a:extLst>
          </p:cNvPr>
          <p:cNvPicPr/>
          <p:nvPr/>
        </p:nvPicPr>
        <p:blipFill>
          <a:blip r:embed="rId4" cstate="print">
            <a:extLst>
              <a:ext uri="{28A0092B-C50C-407E-A947-70E740481C1C}">
                <a14:useLocalDpi xmlns:a14="http://schemas.microsoft.com/office/drawing/2010/main" val="0"/>
              </a:ext>
            </a:extLst>
          </a:blip>
          <a:stretch>
            <a:fillRect/>
          </a:stretch>
        </p:blipFill>
        <p:spPr bwMode="auto">
          <a:xfrm>
            <a:off x="237893" y="228600"/>
            <a:ext cx="539115" cy="685800"/>
          </a:xfrm>
          <a:prstGeom prst="rect">
            <a:avLst/>
          </a:prstGeom>
          <a:noFill/>
          <a:ln>
            <a:noFill/>
          </a:ln>
        </p:spPr>
      </p:pic>
      <p:sp>
        <p:nvSpPr>
          <p:cNvPr id="5" name="TextBox 4">
            <a:extLst>
              <a:ext uri="{FF2B5EF4-FFF2-40B4-BE49-F238E27FC236}">
                <a16:creationId xmlns:a16="http://schemas.microsoft.com/office/drawing/2014/main" id="{299581D2-28FC-430A-8F81-1E56BBA84ED4}"/>
              </a:ext>
            </a:extLst>
          </p:cNvPr>
          <p:cNvSpPr txBox="1"/>
          <p:nvPr/>
        </p:nvSpPr>
        <p:spPr>
          <a:xfrm>
            <a:off x="8305800" y="6244683"/>
            <a:ext cx="838200" cy="338554"/>
          </a:xfrm>
          <a:prstGeom prst="rect">
            <a:avLst/>
          </a:prstGeom>
          <a:noFill/>
        </p:spPr>
        <p:txBody>
          <a:bodyPr wrap="square" rtlCol="0">
            <a:spAutoFit/>
          </a:bodyPr>
          <a:lstStyle/>
          <a:p>
            <a:pPr algn="ctr"/>
            <a:r>
              <a:rPr lang="en-US" sz="1600" dirty="0">
                <a:latin typeface="Gill Sans MT" panose="020B0502020104020203" pitchFamily="34" charset="0"/>
              </a:rPr>
              <a:t>2025</a:t>
            </a:r>
          </a:p>
        </p:txBody>
      </p:sp>
      <p:pic>
        <p:nvPicPr>
          <p:cNvPr id="6" name="Picture 5">
            <a:extLst>
              <a:ext uri="{FF2B5EF4-FFF2-40B4-BE49-F238E27FC236}">
                <a16:creationId xmlns:a16="http://schemas.microsoft.com/office/drawing/2014/main" id="{CA992E89-8411-4A33-8D25-6CB0B3ABF504}"/>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0526" t="24117" r="10526" b="22826"/>
          <a:stretch/>
        </p:blipFill>
        <p:spPr>
          <a:xfrm>
            <a:off x="7239000" y="76200"/>
            <a:ext cx="1828800" cy="670561"/>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1"/>
          <p:cNvSpPr txBox="1">
            <a:spLocks noChangeArrowheads="1"/>
          </p:cNvSpPr>
          <p:nvPr/>
        </p:nvSpPr>
        <p:spPr bwMode="auto">
          <a:xfrm>
            <a:off x="914400" y="1219200"/>
            <a:ext cx="7239000"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rgbClr val="003DA5"/>
                </a:solidFill>
                <a:latin typeface="Arial Rounded MT Bold" pitchFamily="34" charset="0"/>
              </a:rPr>
              <a:t>Coping – 500 Points</a:t>
            </a:r>
          </a:p>
          <a:p>
            <a:pPr algn="ctr" eaLnBrk="1" hangingPunct="1"/>
            <a:endParaRPr lang="en-US" sz="4000" dirty="0"/>
          </a:p>
          <a:p>
            <a:pPr algn="ctr" eaLnBrk="1" hangingPunct="1"/>
            <a:r>
              <a:rPr lang="en-US" sz="4000" dirty="0"/>
              <a:t>When something causes such a strong emotion that we can get bumped out of our Green zone, it is called a ________ ?</a:t>
            </a:r>
            <a:endParaRPr lang="en-US" altLang="en-US" sz="4000" dirty="0">
              <a:latin typeface="Arial Rounded MT Bold" pitchFamily="34" charset="0"/>
            </a:endParaRPr>
          </a:p>
          <a:p>
            <a:pPr algn="ctr" eaLnBrk="1" hangingPunct="1"/>
            <a:endParaRPr lang="en-US" altLang="en-US" sz="4000" dirty="0">
              <a:latin typeface="Arial Rounded MT Bold" pitchFamily="34" charset="0"/>
            </a:endParaRPr>
          </a:p>
        </p:txBody>
      </p:sp>
      <p:sp>
        <p:nvSpPr>
          <p:cNvPr id="3" name="Left Arrow 2">
            <a:hlinkClick r:id="rId3" action="ppaction://hlinksldjump"/>
          </p:cNvPr>
          <p:cNvSpPr/>
          <p:nvPr/>
        </p:nvSpPr>
        <p:spPr>
          <a:xfrm>
            <a:off x="304800" y="6172200"/>
            <a:ext cx="914400" cy="457200"/>
          </a:xfrm>
          <a:prstGeom prst="leftArrow">
            <a:avLst/>
          </a:prstGeom>
          <a:solidFill>
            <a:srgbClr val="003DA5"/>
          </a:solidFill>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3" descr="A close up of a sign&#10;&#10;Description automatically generated">
            <a:extLst>
              <a:ext uri="{FF2B5EF4-FFF2-40B4-BE49-F238E27FC236}">
                <a16:creationId xmlns:a16="http://schemas.microsoft.com/office/drawing/2014/main" id="{F8D4C21B-B0C9-42B6-967A-30F4EF17EDCA}"/>
              </a:ext>
            </a:extLst>
          </p:cNvPr>
          <p:cNvPicPr/>
          <p:nvPr/>
        </p:nvPicPr>
        <p:blipFill>
          <a:blip r:embed="rId4" cstate="print">
            <a:extLst>
              <a:ext uri="{28A0092B-C50C-407E-A947-70E740481C1C}">
                <a14:useLocalDpi xmlns:a14="http://schemas.microsoft.com/office/drawing/2010/main" val="0"/>
              </a:ext>
            </a:extLst>
          </a:blip>
          <a:stretch>
            <a:fillRect/>
          </a:stretch>
        </p:blipFill>
        <p:spPr bwMode="auto">
          <a:xfrm>
            <a:off x="293649" y="228600"/>
            <a:ext cx="539115" cy="685800"/>
          </a:xfrm>
          <a:prstGeom prst="rect">
            <a:avLst/>
          </a:prstGeom>
          <a:noFill/>
          <a:ln>
            <a:noFill/>
          </a:ln>
        </p:spPr>
      </p:pic>
      <p:sp>
        <p:nvSpPr>
          <p:cNvPr id="5" name="TextBox 4">
            <a:extLst>
              <a:ext uri="{FF2B5EF4-FFF2-40B4-BE49-F238E27FC236}">
                <a16:creationId xmlns:a16="http://schemas.microsoft.com/office/drawing/2014/main" id="{0F8C1FF5-769A-4147-87F3-CC5BD9BEEECB}"/>
              </a:ext>
            </a:extLst>
          </p:cNvPr>
          <p:cNvSpPr txBox="1"/>
          <p:nvPr/>
        </p:nvSpPr>
        <p:spPr>
          <a:xfrm>
            <a:off x="8305800" y="6244683"/>
            <a:ext cx="838200" cy="338554"/>
          </a:xfrm>
          <a:prstGeom prst="rect">
            <a:avLst/>
          </a:prstGeom>
          <a:noFill/>
        </p:spPr>
        <p:txBody>
          <a:bodyPr wrap="square" rtlCol="0">
            <a:spAutoFit/>
          </a:bodyPr>
          <a:lstStyle/>
          <a:p>
            <a:pPr algn="ctr"/>
            <a:r>
              <a:rPr lang="en-US" sz="1600" dirty="0">
                <a:latin typeface="Gill Sans MT" panose="020B0502020104020203" pitchFamily="34" charset="0"/>
              </a:rPr>
              <a:t>2025</a:t>
            </a:r>
          </a:p>
        </p:txBody>
      </p:sp>
      <p:pic>
        <p:nvPicPr>
          <p:cNvPr id="6" name="Picture 5">
            <a:extLst>
              <a:ext uri="{FF2B5EF4-FFF2-40B4-BE49-F238E27FC236}">
                <a16:creationId xmlns:a16="http://schemas.microsoft.com/office/drawing/2014/main" id="{4730DBA1-5FC9-425C-B046-D6D16AE7B612}"/>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0526" t="24117" r="10526" b="22826"/>
          <a:stretch/>
        </p:blipFill>
        <p:spPr>
          <a:xfrm>
            <a:off x="7239000" y="76200"/>
            <a:ext cx="1828800" cy="670561"/>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21505</TotalTime>
  <Words>770</Words>
  <Application>Microsoft Macintosh PowerPoint</Application>
  <PresentationFormat>On-screen Show (4:3)</PresentationFormat>
  <Paragraphs>156</Paragraphs>
  <Slides>24</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Arial Rounded MT Bold</vt:lpstr>
      <vt:lpstr>Calibri</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Educational Technology Network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JEOPARDY</dc:title>
  <dc:subject>Jeopardy Template</dc:subject>
  <dc:creator>Educational Technology Network</dc:creator>
  <cp:keywords>Jeopardy Powerpoint Template;Educational Technology</cp:keywords>
  <dc:description>www.edtechnetwork.com</dc:description>
  <cp:lastModifiedBy>Grace Stephenson</cp:lastModifiedBy>
  <cp:revision>44</cp:revision>
  <cp:lastPrinted>2015-06-25T18:57:47Z</cp:lastPrinted>
  <dcterms:created xsi:type="dcterms:W3CDTF">2009-08-07T00:02:41Z</dcterms:created>
  <dcterms:modified xsi:type="dcterms:W3CDTF">2026-02-05T17:08:15Z</dcterms:modified>
  <cp:category>Jeopardy Template</cp:category>
</cp:coreProperties>
</file>